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8" r:id="rId2"/>
    <p:sldId id="390" r:id="rId3"/>
    <p:sldId id="380" r:id="rId4"/>
    <p:sldId id="379" r:id="rId5"/>
    <p:sldId id="383" r:id="rId6"/>
    <p:sldId id="385" r:id="rId7"/>
    <p:sldId id="386" r:id="rId8"/>
    <p:sldId id="387" r:id="rId9"/>
    <p:sldId id="389" r:id="rId10"/>
    <p:sldId id="388" r:id="rId11"/>
    <p:sldId id="315" r:id="rId12"/>
  </p:sldIdLst>
  <p:sldSz cx="9144000" cy="6858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essa" initials="V" lastIdx="1" clrIdx="0">
    <p:extLst>
      <p:ext uri="{19B8F6BF-5375-455C-9EA6-DF929625EA0E}">
        <p15:presenceInfo xmlns:p15="http://schemas.microsoft.com/office/powerpoint/2012/main" userId="Vaness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BCCAE-05E7-45F2-8C99-B4F5BCF17EC3}" v="27" dt="2023-08-02T14:55:32.020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ente Financeiro Santa Casa de Misericórdia de Guararema" userId="6df27013-8465-4fd7-b68b-14f3c87e7524" providerId="ADAL" clId="{47ABCCAE-05E7-45F2-8C99-B4F5BCF17EC3}"/>
    <pc:docChg chg="undo custSel addSld delSld modSld">
      <pc:chgData name="Gerente Financeiro Santa Casa de Misericórdia de Guararema" userId="6df27013-8465-4fd7-b68b-14f3c87e7524" providerId="ADAL" clId="{47ABCCAE-05E7-45F2-8C99-B4F5BCF17EC3}" dt="2023-08-02T15:23:37.440" v="140" actId="14100"/>
      <pc:docMkLst>
        <pc:docMk/>
      </pc:docMkLst>
      <pc:sldChg chg="addSp delSp modSp mod">
        <pc:chgData name="Gerente Financeiro Santa Casa de Misericórdia de Guararema" userId="6df27013-8465-4fd7-b68b-14f3c87e7524" providerId="ADAL" clId="{47ABCCAE-05E7-45F2-8C99-B4F5BCF17EC3}" dt="2023-08-02T14:48:02.514" v="111" actId="20577"/>
        <pc:sldMkLst>
          <pc:docMk/>
          <pc:sldMk cId="3840342362" sldId="315"/>
        </pc:sldMkLst>
        <pc:spChg chg="mod">
          <ac:chgData name="Gerente Financeiro Santa Casa de Misericórdia de Guararema" userId="6df27013-8465-4fd7-b68b-14f3c87e7524" providerId="ADAL" clId="{47ABCCAE-05E7-45F2-8C99-B4F5BCF17EC3}" dt="2023-08-02T14:48:02.514" v="111" actId="20577"/>
          <ac:spMkLst>
            <pc:docMk/>
            <pc:sldMk cId="3840342362" sldId="315"/>
            <ac:spMk id="3" creationId="{B376FCEC-FB48-4CA8-BADF-C53EBBCCC64A}"/>
          </ac:spMkLst>
        </pc:spChg>
        <pc:graphicFrameChg chg="add mod">
          <ac:chgData name="Gerente Financeiro Santa Casa de Misericórdia de Guararema" userId="6df27013-8465-4fd7-b68b-14f3c87e7524" providerId="ADAL" clId="{47ABCCAE-05E7-45F2-8C99-B4F5BCF17EC3}" dt="2023-08-02T14:47:47.439" v="94" actId="1076"/>
          <ac:graphicFrameMkLst>
            <pc:docMk/>
            <pc:sldMk cId="3840342362" sldId="315"/>
            <ac:graphicFrameMk id="2" creationId="{495985A6-5665-D5AD-D32C-6109A83757A5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47:37.324" v="90" actId="478"/>
          <ac:graphicFrameMkLst>
            <pc:docMk/>
            <pc:sldMk cId="3840342362" sldId="315"/>
            <ac:graphicFrameMk id="5" creationId="{CABF64EC-EF63-4E90-B422-0A1740F8FECD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3:54:57.624" v="29" actId="1076"/>
        <pc:sldMkLst>
          <pc:docMk/>
          <pc:sldMk cId="3895176196" sldId="379"/>
        </pc:sldMkLst>
        <pc:spChg chg="mod">
          <ac:chgData name="Gerente Financeiro Santa Casa de Misericórdia de Guararema" userId="6df27013-8465-4fd7-b68b-14f3c87e7524" providerId="ADAL" clId="{47ABCCAE-05E7-45F2-8C99-B4F5BCF17EC3}" dt="2023-08-02T13:54:57.624" v="29" actId="1076"/>
          <ac:spMkLst>
            <pc:docMk/>
            <pc:sldMk cId="3895176196" sldId="379"/>
            <ac:spMk id="2" creationId="{079B0C66-DDA0-4B0D-8A01-82E050056CBA}"/>
          </ac:spMkLst>
        </pc:spChg>
        <pc:spChg chg="add del mod">
          <ac:chgData name="Gerente Financeiro Santa Casa de Misericórdia de Guararema" userId="6df27013-8465-4fd7-b68b-14f3c87e7524" providerId="ADAL" clId="{47ABCCAE-05E7-45F2-8C99-B4F5BCF17EC3}" dt="2023-08-02T13:54:26.673" v="21" actId="478"/>
          <ac:spMkLst>
            <pc:docMk/>
            <pc:sldMk cId="3895176196" sldId="379"/>
            <ac:spMk id="4" creationId="{FD1C9AFD-3D96-4974-EAE0-0363DA016BAC}"/>
          </ac:spMkLst>
        </pc:spChg>
        <pc:graphicFrameChg chg="del">
          <ac:chgData name="Gerente Financeiro Santa Casa de Misericórdia de Guararema" userId="6df27013-8465-4fd7-b68b-14f3c87e7524" providerId="ADAL" clId="{47ABCCAE-05E7-45F2-8C99-B4F5BCF17EC3}" dt="2023-08-02T13:54:23.982" v="20" actId="478"/>
          <ac:graphicFrameMkLst>
            <pc:docMk/>
            <pc:sldMk cId="3895176196" sldId="379"/>
            <ac:graphicFrameMk id="5" creationId="{1CC43E13-DDC7-4489-AC5F-F2020D6DDC73}"/>
          </ac:graphicFrameMkLst>
        </pc:graphicFrameChg>
        <pc:picChg chg="mod">
          <ac:chgData name="Gerente Financeiro Santa Casa de Misericórdia de Guararema" userId="6df27013-8465-4fd7-b68b-14f3c87e7524" providerId="ADAL" clId="{47ABCCAE-05E7-45F2-8C99-B4F5BCF17EC3}" dt="2023-08-02T13:54:46.221" v="22" actId="14100"/>
          <ac:picMkLst>
            <pc:docMk/>
            <pc:sldMk cId="3895176196" sldId="379"/>
            <ac:picMk id="6" creationId="{89805CB6-642C-7902-98DA-E15B9BB1B6BC}"/>
          </ac:picMkLst>
        </pc:pic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3:55:09.829" v="33" actId="1076"/>
        <pc:sldMkLst>
          <pc:docMk/>
          <pc:sldMk cId="2056195499" sldId="380"/>
        </pc:sldMkLst>
        <pc:spChg chg="mod">
          <ac:chgData name="Gerente Financeiro Santa Casa de Misericórdia de Guararema" userId="6df27013-8465-4fd7-b68b-14f3c87e7524" providerId="ADAL" clId="{47ABCCAE-05E7-45F2-8C99-B4F5BCF17EC3}" dt="2023-08-02T13:55:09.829" v="33" actId="1076"/>
          <ac:spMkLst>
            <pc:docMk/>
            <pc:sldMk cId="2056195499" sldId="380"/>
            <ac:spMk id="2" creationId="{A27C54CB-74C5-404C-AD1D-1EFDC5B955D7}"/>
          </ac:spMkLst>
        </pc:spChg>
        <pc:spChg chg="add del mod">
          <ac:chgData name="Gerente Financeiro Santa Casa de Misericórdia de Guararema" userId="6df27013-8465-4fd7-b68b-14f3c87e7524" providerId="ADAL" clId="{47ABCCAE-05E7-45F2-8C99-B4F5BCF17EC3}" dt="2023-08-02T13:53:35.477" v="10" actId="478"/>
          <ac:spMkLst>
            <pc:docMk/>
            <pc:sldMk cId="2056195499" sldId="380"/>
            <ac:spMk id="4" creationId="{8FF7ADEA-0646-4010-B634-1EEA1BEED132}"/>
          </ac:spMkLst>
        </pc:spChg>
        <pc:graphicFrameChg chg="del">
          <ac:chgData name="Gerente Financeiro Santa Casa de Misericórdia de Guararema" userId="6df27013-8465-4fd7-b68b-14f3c87e7524" providerId="ADAL" clId="{47ABCCAE-05E7-45F2-8C99-B4F5BCF17EC3}" dt="2023-08-02T13:53:32.472" v="9" actId="478"/>
          <ac:graphicFrameMkLst>
            <pc:docMk/>
            <pc:sldMk cId="2056195499" sldId="380"/>
            <ac:graphicFrameMk id="5" creationId="{15E1FD9F-C125-45E8-AE48-74C596E2EB12}"/>
          </ac:graphicFrameMkLst>
        </pc:graphicFrameChg>
        <pc:graphicFrameChg chg="add del mod">
          <ac:chgData name="Gerente Financeiro Santa Casa de Misericórdia de Guararema" userId="6df27013-8465-4fd7-b68b-14f3c87e7524" providerId="ADAL" clId="{47ABCCAE-05E7-45F2-8C99-B4F5BCF17EC3}" dt="2023-08-02T13:53:58.520" v="12"/>
          <ac:graphicFrameMkLst>
            <pc:docMk/>
            <pc:sldMk cId="2056195499" sldId="380"/>
            <ac:graphicFrameMk id="6" creationId="{85BE2268-6366-91E7-9857-BBBA61A1AAA1}"/>
          </ac:graphicFrameMkLst>
        </pc:graphicFrameChg>
        <pc:picChg chg="mod">
          <ac:chgData name="Gerente Financeiro Santa Casa de Misericórdia de Guararema" userId="6df27013-8465-4fd7-b68b-14f3c87e7524" providerId="ADAL" clId="{47ABCCAE-05E7-45F2-8C99-B4F5BCF17EC3}" dt="2023-08-02T13:55:07.893" v="32" actId="1076"/>
          <ac:picMkLst>
            <pc:docMk/>
            <pc:sldMk cId="2056195499" sldId="380"/>
            <ac:picMk id="7" creationId="{7C40D9F5-0D28-1D10-CDDC-A4FB469445C1}"/>
          </ac:picMkLst>
        </pc:picChg>
      </pc:sldChg>
      <pc:sldChg chg="add del">
        <pc:chgData name="Gerente Financeiro Santa Casa de Misericórdia de Guararema" userId="6df27013-8465-4fd7-b68b-14f3c87e7524" providerId="ADAL" clId="{47ABCCAE-05E7-45F2-8C99-B4F5BCF17EC3}" dt="2023-08-02T13:59:48.932" v="53" actId="47"/>
        <pc:sldMkLst>
          <pc:docMk/>
          <pc:sldMk cId="1981063255" sldId="381"/>
        </pc:sldMkLst>
      </pc:sldChg>
      <pc:sldChg chg="del">
        <pc:chgData name="Gerente Financeiro Santa Casa de Misericórdia de Guararema" userId="6df27013-8465-4fd7-b68b-14f3c87e7524" providerId="ADAL" clId="{47ABCCAE-05E7-45F2-8C99-B4F5BCF17EC3}" dt="2023-08-02T13:59:52.114" v="54" actId="47"/>
        <pc:sldMkLst>
          <pc:docMk/>
          <pc:sldMk cId="1059469939" sldId="382"/>
        </pc:sldMkLst>
      </pc:sldChg>
      <pc:sldChg chg="addSp delSp modSp add del mod">
        <pc:chgData name="Gerente Financeiro Santa Casa de Misericórdia de Guararema" userId="6df27013-8465-4fd7-b68b-14f3c87e7524" providerId="ADAL" clId="{47ABCCAE-05E7-45F2-8C99-B4F5BCF17EC3}" dt="2023-08-02T13:59:46.273" v="52" actId="20577"/>
        <pc:sldMkLst>
          <pc:docMk/>
          <pc:sldMk cId="4203921204" sldId="383"/>
        </pc:sldMkLst>
        <pc:spChg chg="mod">
          <ac:chgData name="Gerente Financeiro Santa Casa de Misericórdia de Guararema" userId="6df27013-8465-4fd7-b68b-14f3c87e7524" providerId="ADAL" clId="{47ABCCAE-05E7-45F2-8C99-B4F5BCF17EC3}" dt="2023-08-02T13:59:46.273" v="52" actId="20577"/>
          <ac:spMkLst>
            <pc:docMk/>
            <pc:sldMk cId="4203921204" sldId="383"/>
            <ac:spMk id="3" creationId="{0AF1F52B-F4C6-4DF8-BB3A-F59AACB5DB31}"/>
          </ac:spMkLst>
        </pc:spChg>
        <pc:graphicFrameChg chg="add mod">
          <ac:chgData name="Gerente Financeiro Santa Casa de Misericórdia de Guararema" userId="6df27013-8465-4fd7-b68b-14f3c87e7524" providerId="ADAL" clId="{47ABCCAE-05E7-45F2-8C99-B4F5BCF17EC3}" dt="2023-08-02T13:58:58.102" v="36" actId="1076"/>
          <ac:graphicFrameMkLst>
            <pc:docMk/>
            <pc:sldMk cId="4203921204" sldId="383"/>
            <ac:graphicFrameMk id="2" creationId="{9DE4A3B7-608B-95AB-804B-6A22A910D8FE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3:58:52.955" v="34" actId="478"/>
          <ac:graphicFrameMkLst>
            <pc:docMk/>
            <pc:sldMk cId="4203921204" sldId="383"/>
            <ac:graphicFrameMk id="5" creationId="{2E23327F-7F93-401D-8E46-4103CA2ED7EC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4:24:58.634" v="57" actId="1076"/>
        <pc:sldMkLst>
          <pc:docMk/>
          <pc:sldMk cId="598130959" sldId="385"/>
        </pc:sldMkLst>
        <pc:graphicFrameChg chg="add mod">
          <ac:chgData name="Gerente Financeiro Santa Casa de Misericórdia de Guararema" userId="6df27013-8465-4fd7-b68b-14f3c87e7524" providerId="ADAL" clId="{47ABCCAE-05E7-45F2-8C99-B4F5BCF17EC3}" dt="2023-08-02T14:24:58.634" v="57" actId="1076"/>
          <ac:graphicFrameMkLst>
            <pc:docMk/>
            <pc:sldMk cId="598130959" sldId="385"/>
            <ac:graphicFrameMk id="3" creationId="{AF4A41BA-FC49-612D-8BC5-E040EADDDEBC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24:55.618" v="55" actId="478"/>
          <ac:graphicFrameMkLst>
            <pc:docMk/>
            <pc:sldMk cId="598130959" sldId="385"/>
            <ac:graphicFrameMk id="4" creationId="{4D058F40-5668-45B9-90F3-E13F75AC556E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5:23:37.440" v="140" actId="14100"/>
        <pc:sldMkLst>
          <pc:docMk/>
          <pc:sldMk cId="2865662734" sldId="386"/>
        </pc:sldMkLst>
        <pc:graphicFrameChg chg="add mod">
          <ac:chgData name="Gerente Financeiro Santa Casa de Misericórdia de Guararema" userId="6df27013-8465-4fd7-b68b-14f3c87e7524" providerId="ADAL" clId="{47ABCCAE-05E7-45F2-8C99-B4F5BCF17EC3}" dt="2023-08-02T15:23:35.044" v="139" actId="14100"/>
          <ac:graphicFrameMkLst>
            <pc:docMk/>
            <pc:sldMk cId="2865662734" sldId="386"/>
            <ac:graphicFrameMk id="2" creationId="{9AFBF989-1A11-37F7-DC3A-C462829DFB00}"/>
          </ac:graphicFrameMkLst>
        </pc:graphicFrameChg>
        <pc:graphicFrameChg chg="add mod">
          <ac:chgData name="Gerente Financeiro Santa Casa de Misericórdia de Guararema" userId="6df27013-8465-4fd7-b68b-14f3c87e7524" providerId="ADAL" clId="{47ABCCAE-05E7-45F2-8C99-B4F5BCF17EC3}" dt="2023-08-02T15:23:37.440" v="140" actId="14100"/>
          <ac:graphicFrameMkLst>
            <pc:docMk/>
            <pc:sldMk cId="2865662734" sldId="386"/>
            <ac:graphicFrameMk id="3" creationId="{43CD38A5-BA8E-A040-FFAA-A3CC102A30D3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51:25.743" v="112" actId="478"/>
          <ac:graphicFrameMkLst>
            <pc:docMk/>
            <pc:sldMk cId="2865662734" sldId="386"/>
            <ac:graphicFrameMk id="4" creationId="{277FFF69-3B77-4D69-AFAB-A7FDD900354E}"/>
          </ac:graphicFrameMkLst>
        </pc:graphicFrameChg>
        <pc:graphicFrameChg chg="del mod">
          <ac:chgData name="Gerente Financeiro Santa Casa de Misericórdia de Guararema" userId="6df27013-8465-4fd7-b68b-14f3c87e7524" providerId="ADAL" clId="{47ABCCAE-05E7-45F2-8C99-B4F5BCF17EC3}" dt="2023-08-02T14:52:56.577" v="123" actId="478"/>
          <ac:graphicFrameMkLst>
            <pc:docMk/>
            <pc:sldMk cId="2865662734" sldId="386"/>
            <ac:graphicFrameMk id="5" creationId="{CB2B6FED-F072-45F9-85EF-BC0975A729E0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4:55:39.319" v="138" actId="14100"/>
        <pc:sldMkLst>
          <pc:docMk/>
          <pc:sldMk cId="1544565570" sldId="387"/>
        </pc:sldMkLst>
        <pc:graphicFrameChg chg="add mod">
          <ac:chgData name="Gerente Financeiro Santa Casa de Misericórdia de Guararema" userId="6df27013-8465-4fd7-b68b-14f3c87e7524" providerId="ADAL" clId="{47ABCCAE-05E7-45F2-8C99-B4F5BCF17EC3}" dt="2023-08-02T14:54:45.159" v="135" actId="14100"/>
          <ac:graphicFrameMkLst>
            <pc:docMk/>
            <pc:sldMk cId="1544565570" sldId="387"/>
            <ac:graphicFrameMk id="2" creationId="{2BFFE071-5256-4B51-94A0-62BEB92D50AE}"/>
          </ac:graphicFrameMkLst>
        </pc:graphicFrameChg>
        <pc:graphicFrameChg chg="add mod">
          <ac:chgData name="Gerente Financeiro Santa Casa de Misericórdia de Guararema" userId="6df27013-8465-4fd7-b68b-14f3c87e7524" providerId="ADAL" clId="{47ABCCAE-05E7-45F2-8C99-B4F5BCF17EC3}" dt="2023-08-02T14:55:39.319" v="138" actId="14100"/>
          <ac:graphicFrameMkLst>
            <pc:docMk/>
            <pc:sldMk cId="1544565570" sldId="387"/>
            <ac:graphicFrameMk id="3" creationId="{497E3CC6-5160-BD40-A771-FDD8EAC3053A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54:33.479" v="132" actId="478"/>
          <ac:graphicFrameMkLst>
            <pc:docMk/>
            <pc:sldMk cId="1544565570" sldId="387"/>
            <ac:graphicFrameMk id="4" creationId="{6E256233-D74E-4AE0-9114-BF2290D6AF8D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54:38.954" v="134" actId="478"/>
          <ac:graphicFrameMkLst>
            <pc:docMk/>
            <pc:sldMk cId="1544565570" sldId="387"/>
            <ac:graphicFrameMk id="5" creationId="{D0FD824B-7967-43B7-94A9-7D3F1FD94D58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4:39:43.864" v="89" actId="20577"/>
        <pc:sldMkLst>
          <pc:docMk/>
          <pc:sldMk cId="2870833258" sldId="388"/>
        </pc:sldMkLst>
        <pc:spChg chg="mod">
          <ac:chgData name="Gerente Financeiro Santa Casa de Misericórdia de Guararema" userId="6df27013-8465-4fd7-b68b-14f3c87e7524" providerId="ADAL" clId="{47ABCCAE-05E7-45F2-8C99-B4F5BCF17EC3}" dt="2023-08-02T14:39:43.864" v="89" actId="20577"/>
          <ac:spMkLst>
            <pc:docMk/>
            <pc:sldMk cId="2870833258" sldId="388"/>
            <ac:spMk id="2" creationId="{DD9F89B8-4A1A-4CCB-ADB2-922EFA03DC9E}"/>
          </ac:spMkLst>
        </pc:spChg>
        <pc:graphicFrameChg chg="add mod">
          <ac:chgData name="Gerente Financeiro Santa Casa de Misericórdia de Guararema" userId="6df27013-8465-4fd7-b68b-14f3c87e7524" providerId="ADAL" clId="{47ABCCAE-05E7-45F2-8C99-B4F5BCF17EC3}" dt="2023-08-02T14:39:30.771" v="65" actId="14100"/>
          <ac:graphicFrameMkLst>
            <pc:docMk/>
            <pc:sldMk cId="2870833258" sldId="388"/>
            <ac:graphicFrameMk id="3" creationId="{6E238B96-052F-3F58-559E-990FDBDFCAE3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39:27.071" v="63" actId="478"/>
          <ac:graphicFrameMkLst>
            <pc:docMk/>
            <pc:sldMk cId="2870833258" sldId="388"/>
            <ac:graphicFrameMk id="5" creationId="{9ED41A0C-6A46-4A49-93AF-2468832E6E42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4:28:11.827" v="60" actId="14100"/>
        <pc:sldMkLst>
          <pc:docMk/>
          <pc:sldMk cId="4253247790" sldId="389"/>
        </pc:sldMkLst>
        <pc:graphicFrameChg chg="add mod">
          <ac:chgData name="Gerente Financeiro Santa Casa de Misericórdia de Guararema" userId="6df27013-8465-4fd7-b68b-14f3c87e7524" providerId="ADAL" clId="{47ABCCAE-05E7-45F2-8C99-B4F5BCF17EC3}" dt="2023-08-02T14:28:11.827" v="60" actId="14100"/>
          <ac:graphicFrameMkLst>
            <pc:docMk/>
            <pc:sldMk cId="4253247790" sldId="389"/>
            <ac:graphicFrameMk id="3" creationId="{4ADCACD6-B15D-BC40-AB34-94C6B1BB1705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4:28:04.482" v="58" actId="478"/>
          <ac:graphicFrameMkLst>
            <pc:docMk/>
            <pc:sldMk cId="4253247790" sldId="389"/>
            <ac:graphicFrameMk id="4" creationId="{64C44416-56EF-4DE7-AF76-A597B7EF4796}"/>
          </ac:graphicFrameMkLst>
        </pc:graphicFrameChg>
      </pc:sldChg>
      <pc:sldChg chg="addSp delSp modSp mod">
        <pc:chgData name="Gerente Financeiro Santa Casa de Misericórdia de Guararema" userId="6df27013-8465-4fd7-b68b-14f3c87e7524" providerId="ADAL" clId="{47ABCCAE-05E7-45F2-8C99-B4F5BCF17EC3}" dt="2023-08-02T13:52:59.445" v="8" actId="1076"/>
        <pc:sldMkLst>
          <pc:docMk/>
          <pc:sldMk cId="4261269553" sldId="390"/>
        </pc:sldMkLst>
        <pc:spChg chg="mod">
          <ac:chgData name="Gerente Financeiro Santa Casa de Misericórdia de Guararema" userId="6df27013-8465-4fd7-b68b-14f3c87e7524" providerId="ADAL" clId="{47ABCCAE-05E7-45F2-8C99-B4F5BCF17EC3}" dt="2023-08-02T13:52:59.445" v="8" actId="1076"/>
          <ac:spMkLst>
            <pc:docMk/>
            <pc:sldMk cId="4261269553" sldId="390"/>
            <ac:spMk id="2" creationId="{6D5A34A7-25DA-47F2-A1B5-1AF4EF75B2C2}"/>
          </ac:spMkLst>
        </pc:spChg>
        <pc:spChg chg="add del mod">
          <ac:chgData name="Gerente Financeiro Santa Casa de Misericórdia de Guararema" userId="6df27013-8465-4fd7-b68b-14f3c87e7524" providerId="ADAL" clId="{47ABCCAE-05E7-45F2-8C99-B4F5BCF17EC3}" dt="2023-08-02T13:52:33.275" v="2" actId="478"/>
          <ac:spMkLst>
            <pc:docMk/>
            <pc:sldMk cId="4261269553" sldId="390"/>
            <ac:spMk id="4" creationId="{9B89D5CB-3D31-D2AB-9C43-9D6697ACDD4E}"/>
          </ac:spMkLst>
        </pc:spChg>
        <pc:graphicFrameChg chg="add mod">
          <ac:chgData name="Gerente Financeiro Santa Casa de Misericórdia de Guararema" userId="6df27013-8465-4fd7-b68b-14f3c87e7524" providerId="ADAL" clId="{47ABCCAE-05E7-45F2-8C99-B4F5BCF17EC3}" dt="2023-08-02T13:52:55.862" v="7" actId="1076"/>
          <ac:graphicFrameMkLst>
            <pc:docMk/>
            <pc:sldMk cId="4261269553" sldId="390"/>
            <ac:graphicFrameMk id="5" creationId="{7D3C115D-3CAF-7B86-9A43-E7C1CAADC6B2}"/>
          </ac:graphicFrameMkLst>
        </pc:graphicFrameChg>
        <pc:graphicFrameChg chg="del">
          <ac:chgData name="Gerente Financeiro Santa Casa de Misericórdia de Guararema" userId="6df27013-8465-4fd7-b68b-14f3c87e7524" providerId="ADAL" clId="{47ABCCAE-05E7-45F2-8C99-B4F5BCF17EC3}" dt="2023-08-02T13:52:30.189" v="0" actId="478"/>
          <ac:graphicFrameMkLst>
            <pc:docMk/>
            <pc:sldMk cId="4261269553" sldId="390"/>
            <ac:graphicFrameMk id="10" creationId="{9DAC4B50-50C3-4714-A5D3-91D12FF5A593}"/>
          </ac:graphicFrameMkLst>
        </pc:graphicFrameChg>
      </pc:sldChg>
      <pc:sldChg chg="del">
        <pc:chgData name="Gerente Financeiro Santa Casa de Misericórdia de Guararema" userId="6df27013-8465-4fd7-b68b-14f3c87e7524" providerId="ADAL" clId="{47ABCCAE-05E7-45F2-8C99-B4F5BCF17EC3}" dt="2023-08-02T14:28:21.034" v="61" actId="47"/>
        <pc:sldMkLst>
          <pc:docMk/>
          <pc:sldMk cId="3643521289" sldId="391"/>
        </pc:sldMkLst>
      </pc:sldChg>
      <pc:sldChg chg="del">
        <pc:chgData name="Gerente Financeiro Santa Casa de Misericórdia de Guararema" userId="6df27013-8465-4fd7-b68b-14f3c87e7524" providerId="ADAL" clId="{47ABCCAE-05E7-45F2-8C99-B4F5BCF17EC3}" dt="2023-08-02T14:28:22.360" v="62" actId="47"/>
        <pc:sldMkLst>
          <pc:docMk/>
          <pc:sldMk cId="70324937" sldId="39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Diariamente/Presta&#231;&#245;es%20de%20Contas/PRESTA&#199;&#195;O%20DE%20CONTAS%20METAS/DIRETORIA/NUTRI&#199;&#195;O/refei&#231;&#245;es%20jan%20a%20dez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antacasag-my.sharepoint.com/personal/financeiro_santacasag_onmicrosoft_com/Documents/Documentos/Dados/Financeiro%20Mariana/FATURAMENTO/Faturamento/Dados%20SITE/DIVERS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[DIVERSOS.xlsx]atendimento!$A$3</c:f>
              <c:strCache>
                <c:ptCount val="1"/>
                <c:pt idx="0">
                  <c:v>SUS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[DIVERSOS.xlsx]atendimento!$B$2:$M$2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[DIVERSOS.xlsx]atendimento!$B$3:$M$3</c:f>
              <c:numCache>
                <c:formatCode>General</c:formatCode>
                <c:ptCount val="12"/>
                <c:pt idx="0">
                  <c:v>8026</c:v>
                </c:pt>
                <c:pt idx="1">
                  <c:v>4355</c:v>
                </c:pt>
                <c:pt idx="2">
                  <c:v>5985</c:v>
                </c:pt>
                <c:pt idx="3">
                  <c:v>6131</c:v>
                </c:pt>
                <c:pt idx="4">
                  <c:v>6933</c:v>
                </c:pt>
                <c:pt idx="5">
                  <c:v>6945</c:v>
                </c:pt>
                <c:pt idx="6">
                  <c:v>6129</c:v>
                </c:pt>
                <c:pt idx="7">
                  <c:v>6168</c:v>
                </c:pt>
                <c:pt idx="8">
                  <c:v>5706</c:v>
                </c:pt>
                <c:pt idx="9">
                  <c:v>6849</c:v>
                </c:pt>
                <c:pt idx="10">
                  <c:v>6993</c:v>
                </c:pt>
                <c:pt idx="11">
                  <c:v>6368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F-4784-B907-12633CD79D35}"/>
            </c:ext>
          </c:extLst>
        </c:ser>
        <c:ser>
          <c:idx val="1"/>
          <c:order val="1"/>
          <c:tx>
            <c:strRef>
              <c:f>[DIVERSOS.xlsx]atendimento!$A$4</c:f>
              <c:strCache>
                <c:ptCount val="1"/>
                <c:pt idx="0">
                  <c:v>CONVENIO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68049155145927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3F-4784-B907-12633CD79D35}"/>
                </c:ext>
              </c:extLst>
            </c:dLbl>
            <c:dLbl>
              <c:idx val="1"/>
              <c:layout>
                <c:manualLayout>
                  <c:x val="9.2165898617511521E-3"/>
                  <c:y val="-3.825920035861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3F-4784-B907-12633CD79D35}"/>
                </c:ext>
              </c:extLst>
            </c:dLbl>
            <c:dLbl>
              <c:idx val="2"/>
              <c:layout>
                <c:manualLayout>
                  <c:x val="1.38248847926267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3F-4784-B907-12633CD79D35}"/>
                </c:ext>
              </c:extLst>
            </c:dLbl>
            <c:dLbl>
              <c:idx val="3"/>
              <c:layout>
                <c:manualLayout>
                  <c:x val="1.38248847926266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3F-4784-B907-12633CD79D35}"/>
                </c:ext>
              </c:extLst>
            </c:dLbl>
            <c:dLbl>
              <c:idx val="4"/>
              <c:layout>
                <c:manualLayout>
                  <c:x val="1.8433179723502249E-2"/>
                  <c:y val="-3.8259200358613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3F-4784-B907-12633CD79D35}"/>
                </c:ext>
              </c:extLst>
            </c:dLbl>
            <c:dLbl>
              <c:idx val="5"/>
              <c:layout>
                <c:manualLayout>
                  <c:x val="7.68049155145923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3F-4784-B907-12633CD79D35}"/>
                </c:ext>
              </c:extLst>
            </c:dLbl>
            <c:dLbl>
              <c:idx val="6"/>
              <c:layout>
                <c:manualLayout>
                  <c:x val="1.6897081413210446E-2"/>
                  <c:y val="-2.2955520215167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3F-4784-B907-12633CD79D35}"/>
                </c:ext>
              </c:extLst>
            </c:dLbl>
            <c:dLbl>
              <c:idx val="7"/>
              <c:layout>
                <c:manualLayout>
                  <c:x val="1.0752688172043012E-2"/>
                  <c:y val="-3.825920035861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3F-4784-B907-12633CD79D35}"/>
                </c:ext>
              </c:extLst>
            </c:dLbl>
            <c:dLbl>
              <c:idx val="8"/>
              <c:layout>
                <c:manualLayout>
                  <c:x val="1.38248847926267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3F-4784-B907-12633CD79D35}"/>
                </c:ext>
              </c:extLst>
            </c:dLbl>
            <c:dLbl>
              <c:idx val="9"/>
              <c:layout>
                <c:manualLayout>
                  <c:x val="1.3824884792626616E-2"/>
                  <c:y val="-3.825920035861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F3F-4784-B907-12633CD79D35}"/>
                </c:ext>
              </c:extLst>
            </c:dLbl>
            <c:dLbl>
              <c:idx val="10"/>
              <c:layout>
                <c:manualLayout>
                  <c:x val="1.5360983102918474E-2"/>
                  <c:y val="-1.530368014344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3F-4784-B907-12633CD79D35}"/>
                </c:ext>
              </c:extLst>
            </c:dLbl>
            <c:dLbl>
              <c:idx val="11"/>
              <c:layout>
                <c:manualLayout>
                  <c:x val="1.3824884792626729E-2"/>
                  <c:y val="3.825920035861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F3F-4784-B907-12633CD79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[DIVERSOS.xlsx]atendimento!$B$2:$M$2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[DIVERSOS.xlsx]atendimento!$B$4:$M$4</c:f>
              <c:numCache>
                <c:formatCode>General</c:formatCode>
                <c:ptCount val="12"/>
                <c:pt idx="0">
                  <c:v>208</c:v>
                </c:pt>
                <c:pt idx="1">
                  <c:v>104</c:v>
                </c:pt>
                <c:pt idx="2">
                  <c:v>170</c:v>
                </c:pt>
                <c:pt idx="3">
                  <c:v>180</c:v>
                </c:pt>
                <c:pt idx="4">
                  <c:v>168</c:v>
                </c:pt>
                <c:pt idx="5">
                  <c:v>173</c:v>
                </c:pt>
                <c:pt idx="6">
                  <c:v>147</c:v>
                </c:pt>
                <c:pt idx="7">
                  <c:v>134</c:v>
                </c:pt>
                <c:pt idx="8">
                  <c:v>128</c:v>
                </c:pt>
                <c:pt idx="9">
                  <c:v>123</c:v>
                </c:pt>
                <c:pt idx="10">
                  <c:v>166</c:v>
                </c:pt>
                <c:pt idx="1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F3F-4784-B907-12633CD79D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705423"/>
        <c:axId val="358705903"/>
        <c:axId val="0"/>
      </c:bar3DChart>
      <c:catAx>
        <c:axId val="358705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8705903"/>
        <c:crosses val="autoZero"/>
        <c:auto val="1"/>
        <c:lblAlgn val="ctr"/>
        <c:lblOffset val="100"/>
        <c:noMultiLvlLbl val="0"/>
      </c:catAx>
      <c:valAx>
        <c:axId val="35870590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8705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'[refeições jan a dez.xlsx]2022'!$B$21</c:f>
              <c:strCache>
                <c:ptCount val="1"/>
                <c:pt idx="0">
                  <c:v>jan/22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dez.xlsx]2022'!$B$22</c:f>
              <c:numCache>
                <c:formatCode>General</c:formatCode>
                <c:ptCount val="1"/>
                <c:pt idx="0">
                  <c:v>8473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C-46FB-8D11-C9EA160A058E}"/>
            </c:ext>
          </c:extLst>
        </c:ser>
        <c:ser>
          <c:idx val="1"/>
          <c:order val="1"/>
          <c:tx>
            <c:strRef>
              <c:f>'[refeições jan a dez.xlsx]2022'!$C$21</c:f>
              <c:strCache>
                <c:ptCount val="1"/>
                <c:pt idx="0">
                  <c:v>fev/22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dez.xlsx]2022'!$C$22</c:f>
              <c:numCache>
                <c:formatCode>General</c:formatCode>
                <c:ptCount val="1"/>
                <c:pt idx="0">
                  <c:v>7508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AC-46FB-8D11-C9EA160A058E}"/>
            </c:ext>
          </c:extLst>
        </c:ser>
        <c:ser>
          <c:idx val="2"/>
          <c:order val="2"/>
          <c:tx>
            <c:strRef>
              <c:f>'[refeições jan a dez.xlsx]2022'!$D$21</c:f>
              <c:strCache>
                <c:ptCount val="1"/>
                <c:pt idx="0">
                  <c:v>mar/22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dez.xlsx]2022'!$D$22</c:f>
              <c:numCache>
                <c:formatCode>General</c:formatCode>
                <c:ptCount val="1"/>
                <c:pt idx="0">
                  <c:v>8352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AC-46FB-8D11-C9EA160A058E}"/>
            </c:ext>
          </c:extLst>
        </c:ser>
        <c:ser>
          <c:idx val="3"/>
          <c:order val="3"/>
          <c:tx>
            <c:strRef>
              <c:f>'[refeições jan a dez.xlsx]2022'!$E$21</c:f>
              <c:strCache>
                <c:ptCount val="1"/>
                <c:pt idx="0">
                  <c:v>abr/22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dez.xlsx]2022'!$E$22</c:f>
              <c:numCache>
                <c:formatCode>General</c:formatCode>
                <c:ptCount val="1"/>
                <c:pt idx="0">
                  <c:v>8435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AC-46FB-8D11-C9EA160A058E}"/>
            </c:ext>
          </c:extLst>
        </c:ser>
        <c:ser>
          <c:idx val="4"/>
          <c:order val="4"/>
          <c:tx>
            <c:strRef>
              <c:f>'[refeições jan a dez.xlsx]2022'!$F$21</c:f>
              <c:strCache>
                <c:ptCount val="1"/>
                <c:pt idx="0">
                  <c:v>mai/22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dez.xlsx]2022'!$F$22</c:f>
              <c:numCache>
                <c:formatCode>General</c:formatCode>
                <c:ptCount val="1"/>
                <c:pt idx="0">
                  <c:v>9489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AC-46FB-8D11-C9EA160A058E}"/>
            </c:ext>
          </c:extLst>
        </c:ser>
        <c:ser>
          <c:idx val="5"/>
          <c:order val="5"/>
          <c:tx>
            <c:strRef>
              <c:f>'[refeições jan a dez.xlsx]2022'!$G$21</c:f>
              <c:strCache>
                <c:ptCount val="1"/>
                <c:pt idx="0">
                  <c:v>jun/22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dez.xlsx]2022'!$G$22</c:f>
              <c:numCache>
                <c:formatCode>General</c:formatCode>
                <c:ptCount val="1"/>
                <c:pt idx="0">
                  <c:v>8342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AC-46FB-8D11-C9EA160A058E}"/>
            </c:ext>
          </c:extLst>
        </c:ser>
        <c:ser>
          <c:idx val="6"/>
          <c:order val="6"/>
          <c:tx>
            <c:strRef>
              <c:f>'[refeições jan a dez.xlsx]2022'!$H$21</c:f>
              <c:strCache>
                <c:ptCount val="1"/>
                <c:pt idx="0">
                  <c:v>jul/22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accent1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6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dez.xlsx]2022'!$H$22</c:f>
              <c:numCache>
                <c:formatCode>General</c:formatCode>
                <c:ptCount val="1"/>
                <c:pt idx="0">
                  <c:v>8637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AC-46FB-8D11-C9EA160A058E}"/>
            </c:ext>
          </c:extLst>
        </c:ser>
        <c:ser>
          <c:idx val="7"/>
          <c:order val="7"/>
          <c:tx>
            <c:strRef>
              <c:f>'[refeições jan a dez.xlsx]2022'!$I$21</c:f>
              <c:strCache>
                <c:ptCount val="1"/>
                <c:pt idx="0">
                  <c:v>ago/22</c:v>
                </c:pt>
              </c:strCache>
            </c:strRef>
          </c:tx>
          <c:spPr>
            <a:solidFill>
              <a:schemeClr val="accent2">
                <a:lumMod val="60000"/>
                <a:alpha val="85000"/>
              </a:schemeClr>
            </a:solidFill>
            <a:ln w="9525" cap="flat" cmpd="sng" algn="ctr">
              <a:solidFill>
                <a:schemeClr val="accent2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6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dez.xlsx]2022'!$I$22</c:f>
              <c:numCache>
                <c:formatCode>General</c:formatCode>
                <c:ptCount val="1"/>
                <c:pt idx="0">
                  <c:v>7958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AC-46FB-8D11-C9EA160A058E}"/>
            </c:ext>
          </c:extLst>
        </c:ser>
        <c:ser>
          <c:idx val="8"/>
          <c:order val="8"/>
          <c:tx>
            <c:strRef>
              <c:f>'[refeições jan a dez.xlsx]2022'!$J$21</c:f>
              <c:strCache>
                <c:ptCount val="1"/>
                <c:pt idx="0">
                  <c:v>set/22</c:v>
                </c:pt>
              </c:strCache>
            </c:strRef>
          </c:tx>
          <c:spPr>
            <a:solidFill>
              <a:schemeClr val="accent3">
                <a:lumMod val="60000"/>
                <a:alpha val="85000"/>
              </a:schemeClr>
            </a:solidFill>
            <a:ln w="9525" cap="flat" cmpd="sng" algn="ctr">
              <a:solidFill>
                <a:schemeClr val="accent3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6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dez.xlsx]2022'!$J$22</c:f>
              <c:numCache>
                <c:formatCode>General</c:formatCode>
                <c:ptCount val="1"/>
                <c:pt idx="0">
                  <c:v>7890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AC-46FB-8D11-C9EA160A058E}"/>
            </c:ext>
          </c:extLst>
        </c:ser>
        <c:ser>
          <c:idx val="9"/>
          <c:order val="9"/>
          <c:tx>
            <c:strRef>
              <c:f>'[refeições jan a dez.xlsx]2022'!$K$21</c:f>
              <c:strCache>
                <c:ptCount val="1"/>
                <c:pt idx="0">
                  <c:v>out/22</c:v>
                </c:pt>
              </c:strCache>
            </c:strRef>
          </c:tx>
          <c:spPr>
            <a:solidFill>
              <a:schemeClr val="accent4">
                <a:lumMod val="60000"/>
                <a:alpha val="85000"/>
              </a:schemeClr>
            </a:solidFill>
            <a:ln w="9525" cap="flat" cmpd="sng" algn="ctr">
              <a:solidFill>
                <a:schemeClr val="accent4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6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dez.xlsx]2022'!$K$22</c:f>
              <c:numCache>
                <c:formatCode>General</c:formatCode>
                <c:ptCount val="1"/>
                <c:pt idx="0">
                  <c:v>7904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AC-46FB-8D11-C9EA160A058E}"/>
            </c:ext>
          </c:extLst>
        </c:ser>
        <c:ser>
          <c:idx val="10"/>
          <c:order val="10"/>
          <c:tx>
            <c:strRef>
              <c:f>'[refeições jan a dez.xlsx]2022'!$L$21</c:f>
              <c:strCache>
                <c:ptCount val="1"/>
                <c:pt idx="0">
                  <c:v>nov/22</c:v>
                </c:pt>
              </c:strCache>
            </c:strRef>
          </c:tx>
          <c:spPr>
            <a:solidFill>
              <a:schemeClr val="accent5">
                <a:lumMod val="60000"/>
                <a:alpha val="85000"/>
              </a:schemeClr>
            </a:solidFill>
            <a:ln w="9525" cap="flat" cmpd="sng" algn="ctr">
              <a:solidFill>
                <a:schemeClr val="accent5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6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dez.xlsx]2022'!$L$22</c:f>
              <c:numCache>
                <c:formatCode>General</c:formatCode>
                <c:ptCount val="1"/>
                <c:pt idx="0">
                  <c:v>8244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AC-46FB-8D11-C9EA160A058E}"/>
            </c:ext>
          </c:extLst>
        </c:ser>
        <c:ser>
          <c:idx val="11"/>
          <c:order val="11"/>
          <c:tx>
            <c:strRef>
              <c:f>'[refeições jan a dez.xlsx]2022'!$M$21</c:f>
              <c:strCache>
                <c:ptCount val="1"/>
                <c:pt idx="0">
                  <c:v>dez/22</c:v>
                </c:pt>
              </c:strCache>
            </c:strRef>
          </c:tx>
          <c:spPr>
            <a:solidFill>
              <a:schemeClr val="accent6">
                <a:lumMod val="60000"/>
                <a:alpha val="85000"/>
              </a:schemeClr>
            </a:solidFill>
            <a:ln w="9525" cap="flat" cmpd="sng" algn="ctr">
              <a:solidFill>
                <a:schemeClr val="accent6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6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'[refeições jan a dez.xlsx]2022'!$A$22</c:f>
              <c:strCache>
                <c:ptCount val="1"/>
                <c:pt idx="0">
                  <c:v>Total Refeições</c:v>
                </c:pt>
              </c:strCache>
            </c:strRef>
          </c:cat>
          <c:val>
            <c:numRef>
              <c:f>'[refeições jan a dez.xlsx]2022'!$M$22</c:f>
              <c:numCache>
                <c:formatCode>General</c:formatCode>
                <c:ptCount val="1"/>
                <c:pt idx="0">
                  <c:v>7926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AC-46FB-8D11-C9EA160A05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886525295"/>
        <c:axId val="1886520495"/>
        <c:axId val="0"/>
      </c:bar3DChart>
      <c:catAx>
        <c:axId val="1886525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86520495"/>
        <c:crosses val="autoZero"/>
        <c:auto val="1"/>
        <c:lblAlgn val="ctr"/>
        <c:lblOffset val="100"/>
        <c:noMultiLvlLbl val="0"/>
      </c:catAx>
      <c:valAx>
        <c:axId val="188652049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86525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[DIVERSOS.xlsx]INTERNAÇÃO!$A$30</c:f>
              <c:strCache>
                <c:ptCount val="1"/>
                <c:pt idx="0">
                  <c:v>SUS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[DIVERSOS.xlsx]INTERNAÇÃO!$B$29:$M$29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[DIVERSOS.xlsx]INTERNAÇÃO!$B$30:$M$30</c:f>
              <c:numCache>
                <c:formatCode>General</c:formatCode>
                <c:ptCount val="12"/>
                <c:pt idx="0">
                  <c:v>89</c:v>
                </c:pt>
                <c:pt idx="1">
                  <c:v>69</c:v>
                </c:pt>
                <c:pt idx="2">
                  <c:v>67</c:v>
                </c:pt>
                <c:pt idx="3">
                  <c:v>78</c:v>
                </c:pt>
                <c:pt idx="4">
                  <c:v>90</c:v>
                </c:pt>
                <c:pt idx="5">
                  <c:v>79</c:v>
                </c:pt>
                <c:pt idx="6">
                  <c:v>96</c:v>
                </c:pt>
                <c:pt idx="7">
                  <c:v>81</c:v>
                </c:pt>
                <c:pt idx="8">
                  <c:v>75</c:v>
                </c:pt>
                <c:pt idx="9">
                  <c:v>94</c:v>
                </c:pt>
                <c:pt idx="10">
                  <c:v>89</c:v>
                </c:pt>
                <c:pt idx="1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F-4D54-A37A-C4CBD4B075AD}"/>
            </c:ext>
          </c:extLst>
        </c:ser>
        <c:ser>
          <c:idx val="1"/>
          <c:order val="1"/>
          <c:tx>
            <c:strRef>
              <c:f>[DIVERSOS.xlsx]INTERNAÇÃO!$A$31</c:f>
              <c:strCache>
                <c:ptCount val="1"/>
                <c:pt idx="0">
                  <c:v>CONVENIO/PARTICULAR</c:v>
                </c:pt>
              </c:strCache>
            </c:strRef>
          </c:tx>
          <c:spPr>
            <a:solidFill>
              <a:schemeClr val="accent2">
                <a:alpha val="88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2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2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[DIVERSOS.xlsx]INTERNAÇÃO!$B$29:$M$29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[DIVERSOS.xlsx]INTERNAÇÃO!$B$31:$M$31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F-4D54-A37A-C4CBD4B075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668812591"/>
        <c:axId val="668813551"/>
        <c:axId val="0"/>
      </c:bar3DChart>
      <c:catAx>
        <c:axId val="668812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68813551"/>
        <c:crosses val="autoZero"/>
        <c:auto val="1"/>
        <c:lblAlgn val="ctr"/>
        <c:lblOffset val="100"/>
        <c:noMultiLvlLbl val="0"/>
      </c:catAx>
      <c:valAx>
        <c:axId val="66881355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6881259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[DIVERSOS.xlsx]exames!$A$22</c:f>
              <c:strCache>
                <c:ptCount val="1"/>
                <c:pt idx="0">
                  <c:v>Total de exames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1-0599-48F0-ABA5-D615FBFD91C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3-0599-48F0-ABA5-D615FBFD91C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5-0599-48F0-ABA5-D615FBFD91C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7-0599-48F0-ABA5-D615FBFD91C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9-0599-48F0-ABA5-D615FBFD91C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B-0599-48F0-ABA5-D615FBFD91C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D-0599-48F0-ABA5-D615FBFD91CA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F-0599-48F0-ABA5-D615FBFD91CA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11-0599-48F0-ABA5-D615FBFD91CA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13-0599-48F0-ABA5-D615FBFD91CA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15-0599-48F0-ABA5-D615FBFD91CA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17-0599-48F0-ABA5-D615FBFD91C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[DIVERSOS.xlsx]exames!$B$21:$M$22</c:f>
              <c:multiLvlStrCache>
                <c:ptCount val="12"/>
                <c:lvl>
                  <c:pt idx="0">
                    <c:v>9503</c:v>
                  </c:pt>
                  <c:pt idx="1">
                    <c:v>7234</c:v>
                  </c:pt>
                  <c:pt idx="2">
                    <c:v>7521</c:v>
                  </c:pt>
                  <c:pt idx="3">
                    <c:v>7791</c:v>
                  </c:pt>
                  <c:pt idx="4">
                    <c:v>8314</c:v>
                  </c:pt>
                  <c:pt idx="5">
                    <c:v>7782</c:v>
                  </c:pt>
                  <c:pt idx="6">
                    <c:v>7315</c:v>
                  </c:pt>
                  <c:pt idx="7">
                    <c:v>6696</c:v>
                  </c:pt>
                  <c:pt idx="8">
                    <c:v>7324</c:v>
                  </c:pt>
                  <c:pt idx="9">
                    <c:v>8194</c:v>
                  </c:pt>
                  <c:pt idx="10">
                    <c:v>8479</c:v>
                  </c:pt>
                  <c:pt idx="11">
                    <c:v>7040</c:v>
                  </c:pt>
                </c:lvl>
                <c:lvl>
                  <c:pt idx="0">
                    <c:v>Janeiro</c:v>
                  </c:pt>
                  <c:pt idx="1">
                    <c:v>Fevereiro</c:v>
                  </c:pt>
                  <c:pt idx="2">
                    <c:v>Março</c:v>
                  </c:pt>
                  <c:pt idx="3">
                    <c:v>Abril</c:v>
                  </c:pt>
                  <c:pt idx="4">
                    <c:v>Maio</c:v>
                  </c:pt>
                  <c:pt idx="5">
                    <c:v>Junho</c:v>
                  </c:pt>
                  <c:pt idx="6">
                    <c:v>Julho</c:v>
                  </c:pt>
                  <c:pt idx="7">
                    <c:v>Agosto</c:v>
                  </c:pt>
                  <c:pt idx="8">
                    <c:v>Setembro</c:v>
                  </c:pt>
                  <c:pt idx="9">
                    <c:v>Outubro</c:v>
                  </c:pt>
                  <c:pt idx="10">
                    <c:v>Novembro</c:v>
                  </c:pt>
                  <c:pt idx="11">
                    <c:v>Dezembro</c:v>
                  </c:pt>
                </c:lvl>
              </c:multiLvlStrCache>
            </c:multiLvlStrRef>
          </c:cat>
          <c:val>
            <c:numRef>
              <c:f>[DIVERSOS.xlsx]exames!$B$22:$M$22</c:f>
              <c:numCache>
                <c:formatCode>General</c:formatCode>
                <c:ptCount val="12"/>
                <c:pt idx="0">
                  <c:v>9503</c:v>
                </c:pt>
                <c:pt idx="1">
                  <c:v>7234</c:v>
                </c:pt>
                <c:pt idx="2">
                  <c:v>7521</c:v>
                </c:pt>
                <c:pt idx="3">
                  <c:v>7791</c:v>
                </c:pt>
                <c:pt idx="4">
                  <c:v>8314</c:v>
                </c:pt>
                <c:pt idx="5">
                  <c:v>7782</c:v>
                </c:pt>
                <c:pt idx="6">
                  <c:v>7315</c:v>
                </c:pt>
                <c:pt idx="7">
                  <c:v>6696</c:v>
                </c:pt>
                <c:pt idx="8">
                  <c:v>7324</c:v>
                </c:pt>
                <c:pt idx="9">
                  <c:v>8194</c:v>
                </c:pt>
                <c:pt idx="10">
                  <c:v>8479</c:v>
                </c:pt>
                <c:pt idx="11">
                  <c:v>7040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015D-4543-8E83-A55E33C86E1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Analise </a:t>
            </a:r>
            <a:r>
              <a:rPr lang="en-US" dirty="0" err="1"/>
              <a:t>Clínica</a:t>
            </a:r>
            <a:r>
              <a:rPr lang="en-US" dirty="0"/>
              <a:t> Pronto Socorro</a:t>
            </a:r>
            <a:r>
              <a:rPr lang="en-US" baseline="0" dirty="0"/>
              <a:t> e </a:t>
            </a:r>
            <a:r>
              <a:rPr lang="en-US" baseline="0" dirty="0" err="1"/>
              <a:t>Internação</a:t>
            </a:r>
            <a:r>
              <a:rPr lang="en-US" baseline="0" dirty="0"/>
              <a:t> 2022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927818087385717E-2"/>
          <c:y val="0.22451036985204789"/>
          <c:w val="0.97203937620980629"/>
          <c:h val="0.652615928686934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[DIVERSOS.xlsx]exames!$A$15</c:f>
              <c:strCache>
                <c:ptCount val="1"/>
                <c:pt idx="0">
                  <c:v>Analise Clínica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[DIVERSOS.xlsx]exames!$B$14:$M$14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[DIVERSOS.xlsx]exames!$B$15:$M$15</c:f>
              <c:numCache>
                <c:formatCode>General</c:formatCode>
                <c:ptCount val="12"/>
                <c:pt idx="0">
                  <c:v>5542</c:v>
                </c:pt>
                <c:pt idx="1">
                  <c:v>5238</c:v>
                </c:pt>
                <c:pt idx="2">
                  <c:v>5347</c:v>
                </c:pt>
                <c:pt idx="3">
                  <c:v>5421</c:v>
                </c:pt>
                <c:pt idx="4">
                  <c:v>5650</c:v>
                </c:pt>
                <c:pt idx="5">
                  <c:v>5207</c:v>
                </c:pt>
                <c:pt idx="6">
                  <c:v>4906</c:v>
                </c:pt>
                <c:pt idx="7">
                  <c:v>4179</c:v>
                </c:pt>
                <c:pt idx="8">
                  <c:v>4901</c:v>
                </c:pt>
                <c:pt idx="9">
                  <c:v>5484</c:v>
                </c:pt>
                <c:pt idx="10">
                  <c:v>5853</c:v>
                </c:pt>
                <c:pt idx="11">
                  <c:v>4626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E3-4A67-824F-5E6A9B48BA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13544671"/>
        <c:axId val="1313545151"/>
        <c:axId val="0"/>
      </c:bar3DChart>
      <c:catAx>
        <c:axId val="1313544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13545151"/>
        <c:crosses val="autoZero"/>
        <c:auto val="1"/>
        <c:lblAlgn val="ctr"/>
        <c:lblOffset val="100"/>
        <c:noMultiLvlLbl val="0"/>
      </c:catAx>
      <c:valAx>
        <c:axId val="131354515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13544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Raio x Pronto Socorro e Internação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[DIVERSOS.xlsx]exames!$A$16</c:f>
              <c:strCache>
                <c:ptCount val="1"/>
                <c:pt idx="0">
                  <c:v>Raio x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[DIVERSOS.xlsx]exames!$B$14:$M$14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[DIVERSOS.xlsx]exames!$B$16:$M$16</c:f>
              <c:numCache>
                <c:formatCode>General</c:formatCode>
                <c:ptCount val="12"/>
                <c:pt idx="0">
                  <c:v>3619</c:v>
                </c:pt>
                <c:pt idx="1">
                  <c:v>1692</c:v>
                </c:pt>
                <c:pt idx="2">
                  <c:v>1895</c:v>
                </c:pt>
                <c:pt idx="3">
                  <c:v>2064</c:v>
                </c:pt>
                <c:pt idx="4">
                  <c:v>2380</c:v>
                </c:pt>
                <c:pt idx="5">
                  <c:v>2283</c:v>
                </c:pt>
                <c:pt idx="6">
                  <c:v>2075</c:v>
                </c:pt>
                <c:pt idx="7">
                  <c:v>2195</c:v>
                </c:pt>
                <c:pt idx="8">
                  <c:v>2095</c:v>
                </c:pt>
                <c:pt idx="9">
                  <c:v>2347</c:v>
                </c:pt>
                <c:pt idx="10">
                  <c:v>2275</c:v>
                </c:pt>
                <c:pt idx="11">
                  <c:v>2055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9-4217-B621-3F6BC14777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245456351"/>
        <c:axId val="1283598223"/>
        <c:axId val="0"/>
      </c:bar3DChart>
      <c:catAx>
        <c:axId val="124545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83598223"/>
        <c:crosses val="autoZero"/>
        <c:auto val="1"/>
        <c:lblAlgn val="ctr"/>
        <c:lblOffset val="100"/>
        <c:noMultiLvlLbl val="0"/>
      </c:catAx>
      <c:valAx>
        <c:axId val="128359822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45456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Eletrocardiograma Pronto Socorro</a:t>
            </a:r>
            <a:r>
              <a:rPr lang="en-US" baseline="0"/>
              <a:t> e Internação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[DIVERSOS.xlsx]exames!$A$17</c:f>
              <c:strCache>
                <c:ptCount val="1"/>
                <c:pt idx="0">
                  <c:v>Eletrocardiograma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[DIVERSOS.xlsx]exames!$B$14:$M$14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[DIVERSOS.xlsx]exames!$B$17:$M$17</c:f>
              <c:numCache>
                <c:formatCode>General</c:formatCode>
                <c:ptCount val="12"/>
                <c:pt idx="0">
                  <c:v>245</c:v>
                </c:pt>
                <c:pt idx="1">
                  <c:v>242</c:v>
                </c:pt>
                <c:pt idx="2">
                  <c:v>210</c:v>
                </c:pt>
                <c:pt idx="3">
                  <c:v>220</c:v>
                </c:pt>
                <c:pt idx="4">
                  <c:v>180</c:v>
                </c:pt>
                <c:pt idx="5">
                  <c:v>190</c:v>
                </c:pt>
                <c:pt idx="6">
                  <c:v>213</c:v>
                </c:pt>
                <c:pt idx="7">
                  <c:v>216</c:v>
                </c:pt>
                <c:pt idx="8">
                  <c:v>241</c:v>
                </c:pt>
                <c:pt idx="9">
                  <c:v>286</c:v>
                </c:pt>
                <c:pt idx="10">
                  <c:v>275</c:v>
                </c:pt>
                <c:pt idx="11">
                  <c:v>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23-4B11-BBC7-157B59CF2C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13548031"/>
        <c:axId val="1313569151"/>
        <c:axId val="0"/>
      </c:bar3DChart>
      <c:catAx>
        <c:axId val="1313548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13569151"/>
        <c:crosses val="autoZero"/>
        <c:auto val="1"/>
        <c:lblAlgn val="ctr"/>
        <c:lblOffset val="100"/>
        <c:noMultiLvlLbl val="0"/>
      </c:catAx>
      <c:valAx>
        <c:axId val="131356915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13548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Tococardiografia Pronto Socorro</a:t>
            </a:r>
            <a:r>
              <a:rPr lang="en-US" baseline="0"/>
              <a:t> e Internação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[DIVERSOS.xlsx]exames!$A$18</c:f>
              <c:strCache>
                <c:ptCount val="1"/>
                <c:pt idx="0">
                  <c:v>Tococardiografia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[DIVERSOS.xlsx]exames!$B$14:$M$14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[DIVERSOS.xlsx]exames!$B$18:$M$18</c:f>
              <c:numCache>
                <c:formatCode>General</c:formatCode>
                <c:ptCount val="12"/>
                <c:pt idx="0">
                  <c:v>97</c:v>
                </c:pt>
                <c:pt idx="1">
                  <c:v>62</c:v>
                </c:pt>
                <c:pt idx="2">
                  <c:v>69</c:v>
                </c:pt>
                <c:pt idx="3">
                  <c:v>86</c:v>
                </c:pt>
                <c:pt idx="4">
                  <c:v>104</c:v>
                </c:pt>
                <c:pt idx="5">
                  <c:v>102</c:v>
                </c:pt>
                <c:pt idx="6">
                  <c:v>121</c:v>
                </c:pt>
                <c:pt idx="7">
                  <c:v>106</c:v>
                </c:pt>
                <c:pt idx="8">
                  <c:v>87</c:v>
                </c:pt>
                <c:pt idx="9">
                  <c:v>77</c:v>
                </c:pt>
                <c:pt idx="10">
                  <c:v>76</c:v>
                </c:pt>
                <c:pt idx="11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6-4B47-8CE1-A470794390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948368127"/>
        <c:axId val="1286146703"/>
        <c:axId val="0"/>
      </c:bar3DChart>
      <c:catAx>
        <c:axId val="948368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86146703"/>
        <c:crosses val="autoZero"/>
        <c:auto val="1"/>
        <c:lblAlgn val="ctr"/>
        <c:lblOffset val="100"/>
        <c:noMultiLvlLbl val="0"/>
      </c:catAx>
      <c:valAx>
        <c:axId val="128614670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48368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[DIVERSOS.xlsx]PARTOS!$A$18</c:f>
              <c:strCache>
                <c:ptCount val="1"/>
                <c:pt idx="0">
                  <c:v>PARTOS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026-4D8D-B7C0-AB906FF466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026-4D8D-B7C0-AB906FF466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9026-4D8D-B7C0-AB906FF466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9026-4D8D-B7C0-AB906FF466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9026-4D8D-B7C0-AB906FF466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9026-4D8D-B7C0-AB906FF466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9026-4D8D-B7C0-AB906FF4663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9026-4D8D-B7C0-AB906FF4663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9026-4D8D-B7C0-AB906FF4663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9026-4D8D-B7C0-AB906FF4663B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9026-4D8D-B7C0-AB906FF4663B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9026-4D8D-B7C0-AB906FF4663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026-4D8D-B7C0-AB906FF4663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026-4D8D-B7C0-AB906FF4663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026-4D8D-B7C0-AB906FF4663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026-4D8D-B7C0-AB906FF4663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026-4D8D-B7C0-AB906FF4663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026-4D8D-B7C0-AB906FF4663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9026-4D8D-B7C0-AB906FF4663B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9026-4D8D-B7C0-AB906FF4663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9026-4D8D-B7C0-AB906FF4663B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026-4D8D-B7C0-AB906FF4663B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9026-4D8D-B7C0-AB906FF4663B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9026-4D8D-B7C0-AB906FF4663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[DIVERSOS.xlsx]PARTOS!$B$17:$M$18</c:f>
              <c:multiLvlStrCache>
                <c:ptCount val="12"/>
                <c:lvl>
                  <c:pt idx="0">
                    <c:v>24</c:v>
                  </c:pt>
                  <c:pt idx="1">
                    <c:v>19</c:v>
                  </c:pt>
                  <c:pt idx="2">
                    <c:v>19</c:v>
                  </c:pt>
                  <c:pt idx="3">
                    <c:v>13</c:v>
                  </c:pt>
                  <c:pt idx="4">
                    <c:v>28</c:v>
                  </c:pt>
                  <c:pt idx="5">
                    <c:v>14</c:v>
                  </c:pt>
                  <c:pt idx="6">
                    <c:v>27</c:v>
                  </c:pt>
                  <c:pt idx="7">
                    <c:v>25</c:v>
                  </c:pt>
                  <c:pt idx="8">
                    <c:v>15</c:v>
                  </c:pt>
                  <c:pt idx="9">
                    <c:v>23</c:v>
                  </c:pt>
                  <c:pt idx="10">
                    <c:v>20</c:v>
                  </c:pt>
                  <c:pt idx="11">
                    <c:v>20</c:v>
                  </c:pt>
                </c:lvl>
                <c:lvl>
                  <c:pt idx="0">
                    <c:v>janeiro</c:v>
                  </c:pt>
                  <c:pt idx="1">
                    <c:v>fevereiro</c:v>
                  </c:pt>
                  <c:pt idx="2">
                    <c:v>março</c:v>
                  </c:pt>
                  <c:pt idx="3">
                    <c:v>abril</c:v>
                  </c:pt>
                  <c:pt idx="4">
                    <c:v>maio</c:v>
                  </c:pt>
                  <c:pt idx="5">
                    <c:v>junho</c:v>
                  </c:pt>
                  <c:pt idx="6">
                    <c:v>julho</c:v>
                  </c:pt>
                  <c:pt idx="7">
                    <c:v>agosto</c:v>
                  </c:pt>
                  <c:pt idx="8">
                    <c:v>setembro</c:v>
                  </c:pt>
                  <c:pt idx="9">
                    <c:v>outubro</c:v>
                  </c:pt>
                  <c:pt idx="10">
                    <c:v>novembro</c:v>
                  </c:pt>
                  <c:pt idx="11">
                    <c:v>dezembro</c:v>
                  </c:pt>
                </c:lvl>
              </c:multiLvlStrCache>
            </c:multiLvlStrRef>
          </c:cat>
          <c:val>
            <c:numRef>
              <c:f>[DIVERSOS.xlsx]PARTOS!$B$18:$M$18</c:f>
              <c:numCache>
                <c:formatCode>General</c:formatCode>
                <c:ptCount val="12"/>
                <c:pt idx="0">
                  <c:v>24</c:v>
                </c:pt>
                <c:pt idx="1">
                  <c:v>19</c:v>
                </c:pt>
                <c:pt idx="2">
                  <c:v>19</c:v>
                </c:pt>
                <c:pt idx="3">
                  <c:v>13</c:v>
                </c:pt>
                <c:pt idx="4">
                  <c:v>28</c:v>
                </c:pt>
                <c:pt idx="5">
                  <c:v>14</c:v>
                </c:pt>
                <c:pt idx="6">
                  <c:v>27</c:v>
                </c:pt>
                <c:pt idx="7">
                  <c:v>25</c:v>
                </c:pt>
                <c:pt idx="8">
                  <c:v>15</c:v>
                </c:pt>
                <c:pt idx="9">
                  <c:v>23</c:v>
                </c:pt>
                <c:pt idx="10">
                  <c:v>20</c:v>
                </c:pt>
                <c:pt idx="1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026-4D8D-B7C0-AB906FF4663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[DIVERSOS.xlsx]OBITOS!$A$6</c:f>
              <c:strCache>
                <c:ptCount val="1"/>
                <c:pt idx="0">
                  <c:v>Óbitos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E90-4FAF-A78D-E2FE045EF9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E90-4FAF-A78D-E2FE045EF9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E90-4FAF-A78D-E2FE045EF9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E90-4FAF-A78D-E2FE045EF95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E90-4FAF-A78D-E2FE045EF95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E90-4FAF-A78D-E2FE045EF95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EE90-4FAF-A78D-E2FE045EF95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EE90-4FAF-A78D-E2FE045EF95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EE90-4FAF-A78D-E2FE045EF95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EE90-4FAF-A78D-E2FE045EF95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EE90-4FAF-A78D-E2FE045EF95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EE90-4FAF-A78D-E2FE045EF95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9-EE90-4FAF-A78D-E2FE045EF95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E90-4FAF-A78D-E2FE045EF95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E90-4FAF-A78D-E2FE045EF95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E90-4FAF-A78D-E2FE045EF95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E90-4FAF-A78D-E2FE045EF95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E90-4FAF-A78D-E2FE045EF95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E90-4FAF-A78D-E2FE045EF95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EE90-4FAF-A78D-E2FE045EF95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E90-4FAF-A78D-E2FE045EF95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E90-4FAF-A78D-E2FE045EF95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EE90-4FAF-A78D-E2FE045EF95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EE90-4FAF-A78D-E2FE045EF95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EE90-4FAF-A78D-E2FE045EF95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EE90-4FAF-A78D-E2FE045EF95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[DIVERSOS.xlsx]OBITOS!$B$5:$N$6</c:f>
              <c:multiLvlStrCache>
                <c:ptCount val="13"/>
                <c:lvl>
                  <c:pt idx="0">
                    <c:v>17</c:v>
                  </c:pt>
                  <c:pt idx="1">
                    <c:v>9</c:v>
                  </c:pt>
                  <c:pt idx="2">
                    <c:v>12</c:v>
                  </c:pt>
                  <c:pt idx="3">
                    <c:v>15</c:v>
                  </c:pt>
                  <c:pt idx="4">
                    <c:v>13</c:v>
                  </c:pt>
                  <c:pt idx="5">
                    <c:v>12</c:v>
                  </c:pt>
                  <c:pt idx="6">
                    <c:v>14</c:v>
                  </c:pt>
                  <c:pt idx="7">
                    <c:v>6</c:v>
                  </c:pt>
                  <c:pt idx="8">
                    <c:v>4</c:v>
                  </c:pt>
                  <c:pt idx="9">
                    <c:v>16</c:v>
                  </c:pt>
                  <c:pt idx="10">
                    <c:v>10</c:v>
                  </c:pt>
                  <c:pt idx="11">
                    <c:v>6</c:v>
                  </c:pt>
                  <c:pt idx="12">
                    <c:v>134</c:v>
                  </c:pt>
                </c:lvl>
                <c:lvl>
                  <c:pt idx="0">
                    <c:v>janeiro</c:v>
                  </c:pt>
                  <c:pt idx="1">
                    <c:v>fevereiro</c:v>
                  </c:pt>
                  <c:pt idx="2">
                    <c:v>março</c:v>
                  </c:pt>
                  <c:pt idx="3">
                    <c:v>abril</c:v>
                  </c:pt>
                  <c:pt idx="4">
                    <c:v>maio</c:v>
                  </c:pt>
                  <c:pt idx="5">
                    <c:v>junho</c:v>
                  </c:pt>
                  <c:pt idx="6">
                    <c:v>julho</c:v>
                  </c:pt>
                  <c:pt idx="7">
                    <c:v>agosto</c:v>
                  </c:pt>
                  <c:pt idx="8">
                    <c:v>setembro</c:v>
                  </c:pt>
                  <c:pt idx="9">
                    <c:v>outubro</c:v>
                  </c:pt>
                  <c:pt idx="10">
                    <c:v>novembro</c:v>
                  </c:pt>
                  <c:pt idx="11">
                    <c:v>dezembro</c:v>
                  </c:pt>
                  <c:pt idx="12">
                    <c:v>Total</c:v>
                  </c:pt>
                </c:lvl>
              </c:multiLvlStrCache>
            </c:multiLvlStrRef>
          </c:cat>
          <c:val>
            <c:numRef>
              <c:f>[DIVERSOS.xlsx]OBITOS!$B$6:$N$6</c:f>
              <c:numCache>
                <c:formatCode>General</c:formatCode>
                <c:ptCount val="13"/>
                <c:pt idx="0">
                  <c:v>17</c:v>
                </c:pt>
                <c:pt idx="1">
                  <c:v>9</c:v>
                </c:pt>
                <c:pt idx="2">
                  <c:v>12</c:v>
                </c:pt>
                <c:pt idx="3">
                  <c:v>15</c:v>
                </c:pt>
                <c:pt idx="4">
                  <c:v>13</c:v>
                </c:pt>
                <c:pt idx="5">
                  <c:v>12</c:v>
                </c:pt>
                <c:pt idx="6">
                  <c:v>14</c:v>
                </c:pt>
                <c:pt idx="7">
                  <c:v>6</c:v>
                </c:pt>
                <c:pt idx="8">
                  <c:v>4</c:v>
                </c:pt>
                <c:pt idx="9">
                  <c:v>16</c:v>
                </c:pt>
                <c:pt idx="10">
                  <c:v>10</c:v>
                </c:pt>
                <c:pt idx="11">
                  <c:v>6</c:v>
                </c:pt>
                <c:pt idx="12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EE90-4FAF-A78D-E2FE045EF95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027" y="0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/>
          <a:lstStyle>
            <a:lvl1pPr algn="r">
              <a:defRPr sz="1100"/>
            </a:lvl1pPr>
          </a:lstStyle>
          <a:p>
            <a:fld id="{34AAA9CA-2917-415C-9500-B9AE68B22D71}" type="datetimeFigureOut">
              <a:rPr lang="pt-BR" smtClean="0"/>
              <a:t>02/08/2023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747" tIns="42373" rIns="84747" bIns="423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213" y="4620266"/>
            <a:ext cx="5852774" cy="3780606"/>
          </a:xfrm>
          <a:prstGeom prst="rect">
            <a:avLst/>
          </a:prstGeom>
        </p:spPr>
        <p:txBody>
          <a:bodyPr vert="horz" lIns="84747" tIns="42373" rIns="84747" bIns="42373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358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027" y="9119358"/>
            <a:ext cx="3170637" cy="481842"/>
          </a:xfrm>
          <a:prstGeom prst="rect">
            <a:avLst/>
          </a:prstGeom>
        </p:spPr>
        <p:txBody>
          <a:bodyPr vert="horz" lIns="84747" tIns="42373" rIns="84747" bIns="42373" rtlCol="0" anchor="b"/>
          <a:lstStyle>
            <a:lvl1pPr algn="r">
              <a:defRPr sz="1100"/>
            </a:lvl1pPr>
          </a:lstStyle>
          <a:p>
            <a:fld id="{B9CD9D2A-1CDE-48FE-B2DB-565C6104FC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84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Imagem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0"/>
          </p:nvPr>
        </p:nvSpPr>
        <p:spPr>
          <a:xfrm>
            <a:off x="611560" y="1916832"/>
            <a:ext cx="8064896" cy="4608512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176775193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9D937C-1C04-4A78-958E-72AB211F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0795-DFF2-4F7B-B441-FE2CFFD37FFA}" type="datetimeFigureOut">
              <a:rPr lang="pt-BR"/>
              <a:pPr>
                <a:defRPr/>
              </a:pPr>
              <a:t>02/08/2023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5A6D75-F9CD-4390-BCFE-0D1B75602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B3170F-91E7-46BC-8A52-7AC35105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54D99-0F03-40C4-B7E0-2A1020DE43C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858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0" y="1214280"/>
            <a:ext cx="8200800" cy="4304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8215200" y="0"/>
            <a:ext cx="1142640" cy="68576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2"/>
          <p:cNvSpPr>
            <a:spLocks noGrp="1"/>
          </p:cNvSpPr>
          <p:nvPr>
            <p:ph type="title"/>
          </p:nvPr>
        </p:nvSpPr>
        <p:spPr>
          <a:xfrm>
            <a:off x="0" y="1214280"/>
            <a:ext cx="8200800" cy="928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3600" strike="noStrike">
                <a:solidFill>
                  <a:srgbClr val="000000"/>
                </a:solidFill>
                <a:latin typeface="Arial"/>
              </a:rPr>
              <a:t>Clique para editar o formato do texto do títuloClique para editar o estilo do título mestre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400"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Calibri"/>
              </a:rPr>
              <a:t>7.º Nível da estrutura de tópicos</a:t>
            </a:r>
            <a:endParaRPr/>
          </a:p>
        </p:txBody>
      </p:sp>
      <p:pic>
        <p:nvPicPr>
          <p:cNvPr id="3" name="Imagem 2"/>
          <p:cNvPicPr/>
          <p:nvPr/>
        </p:nvPicPr>
        <p:blipFill>
          <a:blip r:embed="rId16"/>
          <a:stretch/>
        </p:blipFill>
        <p:spPr>
          <a:xfrm>
            <a:off x="144000" y="144000"/>
            <a:ext cx="1440000" cy="136800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42535" y="3429000"/>
            <a:ext cx="7807570" cy="2959288"/>
          </a:xfrm>
        </p:spPr>
        <p:txBody>
          <a:bodyPr/>
          <a:lstStyle/>
          <a:p>
            <a:pPr algn="ctr"/>
            <a:r>
              <a:rPr lang="pt-BR" sz="4400" b="1" dirty="0">
                <a:solidFill>
                  <a:srgbClr val="FF0000"/>
                </a:solidFill>
              </a:rPr>
              <a:t>Estatística de Atendimentos Hospitalares</a:t>
            </a:r>
            <a:br>
              <a:rPr lang="pt-BR" dirty="0"/>
            </a:br>
            <a:br>
              <a:rPr lang="pt-BR" sz="3600" b="1" dirty="0">
                <a:solidFill>
                  <a:srgbClr val="FF0000"/>
                </a:solidFill>
              </a:rPr>
            </a:br>
            <a:r>
              <a:rPr lang="pt-BR" sz="3600" b="1" dirty="0">
                <a:solidFill>
                  <a:srgbClr val="FF0000"/>
                </a:solidFill>
              </a:rPr>
              <a:t>2022</a:t>
            </a:r>
            <a:br>
              <a:rPr lang="pt-BR" sz="2200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pic>
        <p:nvPicPr>
          <p:cNvPr id="23554" name="Imagem 1">
            <a:extLst>
              <a:ext uri="{FF2B5EF4-FFF2-40B4-BE49-F238E27FC236}">
                <a16:creationId xmlns:a16="http://schemas.microsoft.com/office/drawing/2014/main" id="{328824B2-A8B3-4EAD-9D84-F416D2C2A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692" y="375126"/>
            <a:ext cx="49371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1043301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D9F89B8-4A1A-4CCB-ADB2-922EFA03DC9E}"/>
              </a:ext>
            </a:extLst>
          </p:cNvPr>
          <p:cNvSpPr/>
          <p:nvPr/>
        </p:nvSpPr>
        <p:spPr>
          <a:xfrm>
            <a:off x="3482078" y="744534"/>
            <a:ext cx="188507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chemeClr val="accent1">
                    <a:lumMod val="75000"/>
                  </a:schemeClr>
                </a:solidFill>
              </a:rPr>
              <a:t>ÓBITOS</a:t>
            </a:r>
            <a:endParaRPr lang="pt-BR" sz="3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E238B96-052F-3F58-559E-990FDBDFCA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105280"/>
              </p:ext>
            </p:extLst>
          </p:nvPr>
        </p:nvGraphicFramePr>
        <p:xfrm>
          <a:off x="674703" y="1569242"/>
          <a:ext cx="7159609" cy="4544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83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376FCEC-FB48-4CA8-BADF-C53EBBCC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476" y="1028537"/>
            <a:ext cx="6635080" cy="791386"/>
          </a:xfrm>
        </p:spPr>
        <p:txBody>
          <a:bodyPr/>
          <a:lstStyle/>
          <a:p>
            <a:pPr algn="ctr"/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REFEIÇÕES SERVIDAS 2022</a:t>
            </a:r>
            <a:b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pt-BR" sz="3500" dirty="0">
                <a:solidFill>
                  <a:schemeClr val="accent1">
                    <a:lumMod val="75000"/>
                  </a:schemeClr>
                </a:solidFill>
              </a:rPr>
            </a:br>
            <a:endParaRPr lang="pt-BR" sz="3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495985A6-5665-D5AD-D32C-6109A83757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662089"/>
              </p:ext>
            </p:extLst>
          </p:nvPr>
        </p:nvGraphicFramePr>
        <p:xfrm>
          <a:off x="492711" y="1973018"/>
          <a:ext cx="8158578" cy="4318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0342362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A34A7-25DA-47F2-A1B5-1AF4EF75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321" y="975075"/>
            <a:ext cx="8285870" cy="1371282"/>
          </a:xfrm>
        </p:spPr>
        <p:txBody>
          <a:bodyPr/>
          <a:lstStyle/>
          <a:p>
            <a:pPr algn="ctr"/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ATENDIMENTOS</a:t>
            </a:r>
            <a:b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Pronto Socorro Adulto e Infantil 2022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D3C115D-3CAF-7B86-9A43-E7C1CAADC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311792"/>
              </p:ext>
            </p:extLst>
          </p:nvPr>
        </p:nvGraphicFramePr>
        <p:xfrm>
          <a:off x="266299" y="2630442"/>
          <a:ext cx="8238306" cy="407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1269553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C54CB-74C5-404C-AD1D-1EFDC5B95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049" y="821348"/>
            <a:ext cx="5892871" cy="1199140"/>
          </a:xfrm>
        </p:spPr>
        <p:txBody>
          <a:bodyPr/>
          <a:lstStyle/>
          <a:p>
            <a:pPr algn="ctr"/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TAXA DE OCUPAÇÃO HOSPITALAR SUS</a:t>
            </a:r>
            <a:b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2022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C40D9F5-0D28-1D10-CDDC-A4FB46944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71" y="2978694"/>
            <a:ext cx="8827028" cy="171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95499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9B0C66-DDA0-4B0D-8A01-82E050056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463" y="545403"/>
            <a:ext cx="5520267" cy="1143000"/>
          </a:xfrm>
        </p:spPr>
        <p:txBody>
          <a:bodyPr/>
          <a:lstStyle/>
          <a:p>
            <a:pPr algn="ctr"/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TEMPO MÉDIO DE PERMANÊNCIA SUS</a:t>
            </a:r>
            <a:b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sz="3500" b="1" dirty="0">
                <a:solidFill>
                  <a:schemeClr val="accent1">
                    <a:lumMod val="75000"/>
                  </a:schemeClr>
                </a:solidFill>
              </a:rPr>
              <a:t>2022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9805CB6-642C-7902-98DA-E15B9BB1B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36" y="2618912"/>
            <a:ext cx="8735764" cy="169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76196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0AF1F52B-F4C6-4DF8-BB3A-F59AACB5D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108" y="646059"/>
            <a:ext cx="4911215" cy="70767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INTERNAÇÕES </a:t>
            </a:r>
            <a:b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2022</a:t>
            </a:r>
            <a:br>
              <a:rPr lang="pt-BR" altLang="pt-BR" b="1" dirty="0">
                <a:solidFill>
                  <a:srgbClr val="FF0000"/>
                </a:solidFill>
              </a:rPr>
            </a:br>
            <a:endParaRPr lang="pt-BR" altLang="pt-BR" dirty="0"/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9DE4A3B7-608B-95AB-804B-6A22A910D8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386397"/>
              </p:ext>
            </p:extLst>
          </p:nvPr>
        </p:nvGraphicFramePr>
        <p:xfrm>
          <a:off x="608028" y="2365783"/>
          <a:ext cx="7448550" cy="3138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392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4A268CA7-EEDD-448E-86CA-CE13B906BFA2}"/>
              </a:ext>
            </a:extLst>
          </p:cNvPr>
          <p:cNvSpPr/>
          <p:nvPr/>
        </p:nvSpPr>
        <p:spPr>
          <a:xfrm>
            <a:off x="2976507" y="456271"/>
            <a:ext cx="497463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1" i="0" u="none" strike="noStrike" kern="1200" cap="all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500" dirty="0">
                <a:solidFill>
                  <a:schemeClr val="accent1">
                    <a:lumMod val="75000"/>
                  </a:schemeClr>
                </a:solidFill>
              </a:rPr>
              <a:t>Total Exames - SUS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F4A41BA-FC49-612D-8BC5-E040EADDDE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114221"/>
              </p:ext>
            </p:extLst>
          </p:nvPr>
        </p:nvGraphicFramePr>
        <p:xfrm>
          <a:off x="1274638" y="1846487"/>
          <a:ext cx="6772275" cy="444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8130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9AFBF989-1A11-37F7-DC3A-C462829DFB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786847"/>
              </p:ext>
            </p:extLst>
          </p:nvPr>
        </p:nvGraphicFramePr>
        <p:xfrm>
          <a:off x="859100" y="719091"/>
          <a:ext cx="7832140" cy="2601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43CD38A5-BA8E-A040-FFAA-A3CC102A30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10258"/>
              </p:ext>
            </p:extLst>
          </p:nvPr>
        </p:nvGraphicFramePr>
        <p:xfrm>
          <a:off x="859100" y="3429000"/>
          <a:ext cx="7832140" cy="306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5662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BFFE071-5256-4B51-94A0-62BEB92D50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774882"/>
              </p:ext>
            </p:extLst>
          </p:nvPr>
        </p:nvGraphicFramePr>
        <p:xfrm>
          <a:off x="1068926" y="254794"/>
          <a:ext cx="7373737" cy="271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497E3CC6-5160-BD40-A771-FDD8EAC305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712607"/>
              </p:ext>
            </p:extLst>
          </p:nvPr>
        </p:nvGraphicFramePr>
        <p:xfrm>
          <a:off x="1119187" y="3166254"/>
          <a:ext cx="7373737" cy="283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456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8BDEF24-A968-4696-8911-A2C65B8D135E}"/>
              </a:ext>
            </a:extLst>
          </p:cNvPr>
          <p:cNvSpPr/>
          <p:nvPr/>
        </p:nvSpPr>
        <p:spPr>
          <a:xfrm>
            <a:off x="3605576" y="527538"/>
            <a:ext cx="209089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1" i="0" u="none" strike="noStrike" kern="1200" spc="100" baseline="0">
                <a:solidFill>
                  <a:prstClr val="white">
                    <a:lumMod val="95000"/>
                  </a:prst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500" dirty="0">
                <a:solidFill>
                  <a:schemeClr val="accent1">
                    <a:lumMod val="75000"/>
                  </a:schemeClr>
                </a:solidFill>
              </a:rPr>
              <a:t>PARTOS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4ADCACD6-B15D-BC40-AB34-94C6B1BB17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366541"/>
              </p:ext>
            </p:extLst>
          </p:nvPr>
        </p:nvGraphicFramePr>
        <p:xfrm>
          <a:off x="932154" y="1640680"/>
          <a:ext cx="7335545" cy="428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324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110</Words>
  <Application>Microsoft Office PowerPoint</Application>
  <PresentationFormat>Apresentação na tela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StarSymbol</vt:lpstr>
      <vt:lpstr>Office Theme</vt:lpstr>
      <vt:lpstr>Estatística de Atendimentos Hospitalares  2022   </vt:lpstr>
      <vt:lpstr>ATENDIMENTOS Pronto Socorro Adulto e Infantil 2022</vt:lpstr>
      <vt:lpstr>TAXA DE OCUPAÇÃO HOSPITALAR SUS  2022</vt:lpstr>
      <vt:lpstr>TEMPO MÉDIO DE PERMANÊNCIA SUS  2022</vt:lpstr>
      <vt:lpstr>INTERNAÇÕES   2022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REFEIÇÕES SERVIDAS 2022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  Apresentação para Diretoria    Período de Junho e Dezembro-2016</dc:title>
  <dc:creator>Vanessa</dc:creator>
  <cp:lastModifiedBy>Gerente Financeiro Santa Casa de Misericórdia de Guararema</cp:lastModifiedBy>
  <cp:revision>145</cp:revision>
  <cp:lastPrinted>2022-03-28T19:37:35Z</cp:lastPrinted>
  <dcterms:modified xsi:type="dcterms:W3CDTF">2023-08-02T15:23:42Z</dcterms:modified>
</cp:coreProperties>
</file>