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charts/chart4.xml" ContentType="application/vnd.openxmlformats-officedocument.drawingml.chart+xml"/>
  <Override PartName="/ppt/charts/style4.xml" ContentType="application/vnd.ms-office.chartstyle+xml"/>
  <Override PartName="/ppt/charts/colors4.xml" ContentType="application/vnd.ms-office.chartcolorstyle+xml"/>
  <Override PartName="/ppt/charts/chart5.xml" ContentType="application/vnd.openxmlformats-officedocument.drawingml.chart+xml"/>
  <Override PartName="/ppt/charts/style5.xml" ContentType="application/vnd.ms-office.chartstyle+xml"/>
  <Override PartName="/ppt/charts/colors5.xml" ContentType="application/vnd.ms-office.chartcolorstyle+xml"/>
  <Override PartName="/ppt/charts/chart6.xml" ContentType="application/vnd.openxmlformats-officedocument.drawingml.chart+xml"/>
  <Override PartName="/ppt/charts/style6.xml" ContentType="application/vnd.ms-office.chartstyle+xml"/>
  <Override PartName="/ppt/charts/colors6.xml" ContentType="application/vnd.ms-office.chartcolorstyle+xml"/>
  <Override PartName="/ppt/charts/chart7.xml" ContentType="application/vnd.openxmlformats-officedocument.drawingml.chart+xml"/>
  <Override PartName="/ppt/charts/style7.xml" ContentType="application/vnd.ms-office.chartstyle+xml"/>
  <Override PartName="/ppt/charts/colors7.xml" ContentType="application/vnd.ms-office.chartcolorstyle+xml"/>
  <Override PartName="/ppt/charts/chart8.xml" ContentType="application/vnd.openxmlformats-officedocument.drawingml.chart+xml"/>
  <Override PartName="/ppt/charts/style8.xml" ContentType="application/vnd.ms-office.chartstyle+xml"/>
  <Override PartName="/ppt/charts/colors8.xml" ContentType="application/vnd.ms-office.chartcolorstyle+xml"/>
  <Override PartName="/ppt/charts/chart9.xml" ContentType="application/vnd.openxmlformats-officedocument.drawingml.chart+xml"/>
  <Override PartName="/ppt/charts/style9.xml" ContentType="application/vnd.ms-office.chartstyle+xml"/>
  <Override PartName="/ppt/charts/colors9.xml" ContentType="application/vnd.ms-office.chartcolorstyle+xml"/>
  <Override PartName="/ppt/charts/chart10.xml" ContentType="application/vnd.openxmlformats-officedocument.drawingml.chart+xml"/>
  <Override PartName="/ppt/charts/style10.xml" ContentType="application/vnd.ms-office.chartstyle+xml"/>
  <Override PartName="/ppt/charts/colors10.xml" ContentType="application/vnd.ms-office.chartcolorstyle+xml"/>
  <Override PartName="/ppt/charts/chart11.xml" ContentType="application/vnd.openxmlformats-officedocument.drawingml.chart+xml"/>
  <Override PartName="/ppt/charts/style11.xml" ContentType="application/vnd.ms-office.chartstyle+xml"/>
  <Override PartName="/ppt/charts/colors11.xml" ContentType="application/vnd.ms-office.chartcolorstyl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4"/>
  </p:notesMasterIdLst>
  <p:sldIdLst>
    <p:sldId id="258" r:id="rId2"/>
    <p:sldId id="390" r:id="rId3"/>
    <p:sldId id="391" r:id="rId4"/>
    <p:sldId id="380" r:id="rId5"/>
    <p:sldId id="379" r:id="rId6"/>
    <p:sldId id="383" r:id="rId7"/>
    <p:sldId id="385" r:id="rId8"/>
    <p:sldId id="386" r:id="rId9"/>
    <p:sldId id="387" r:id="rId10"/>
    <p:sldId id="389" r:id="rId11"/>
    <p:sldId id="388" r:id="rId12"/>
    <p:sldId id="315" r:id="rId13"/>
  </p:sldIdLst>
  <p:sldSz cx="9144000" cy="6858000" type="screen4x3"/>
  <p:notesSz cx="7315200" cy="9601200"/>
  <p:defaultTextStyle>
    <a:defPPr>
      <a:defRPr lang="pt-B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Vanessa" initials="V" lastIdx="1" clrIdx="0">
    <p:extLst>
      <p:ext uri="{19B8F6BF-5375-455C-9EA6-DF929625EA0E}">
        <p15:presenceInfo xmlns:p15="http://schemas.microsoft.com/office/powerpoint/2012/main" userId="Vanessa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C2F6180-8B16-4996-BF84-35EE87085FD9}" v="20" dt="2025-05-29T16:10:16.365"/>
  </p1510:revLst>
</p1510:revInfo>
</file>

<file path=ppt/tableStyles.xml><?xml version="1.0" encoding="utf-8"?>
<a:tblStyleLst xmlns:a="http://schemas.openxmlformats.org/drawingml/2006/main" def="{5C22544A-7EE6-4342-B048-85BDC9FD1C3A}">
  <a:tblStyle styleId="{00A15C55-8517-42AA-B614-E9B94910E393}" styleName="Estilo Médio 2 - Ênfase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5C22544A-7EE6-4342-B048-85BDC9FD1C3A}" styleName="Estilo Médio 2 - Ênfase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5" d="100"/>
          <a:sy n="105" d="100"/>
        </p:scale>
        <p:origin x="179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erente Financeiro Santa Casa de Misericórdia de Guararema" userId="6df27013-8465-4fd7-b68b-14f3c87e7524" providerId="ADAL" clId="{5C2F6180-8B16-4996-BF84-35EE87085FD9}"/>
    <pc:docChg chg="undo custSel addSld delSld modSld">
      <pc:chgData name="Gerente Financeiro Santa Casa de Misericórdia de Guararema" userId="6df27013-8465-4fd7-b68b-14f3c87e7524" providerId="ADAL" clId="{5C2F6180-8B16-4996-BF84-35EE87085FD9}" dt="2025-05-29T16:10:18.688" v="116" actId="1076"/>
      <pc:docMkLst>
        <pc:docMk/>
      </pc:docMkLst>
      <pc:sldChg chg="modSp mod">
        <pc:chgData name="Gerente Financeiro Santa Casa de Misericórdia de Guararema" userId="6df27013-8465-4fd7-b68b-14f3c87e7524" providerId="ADAL" clId="{5C2F6180-8B16-4996-BF84-35EE87085FD9}" dt="2025-05-29T12:04:40.894" v="3" actId="20577"/>
        <pc:sldMkLst>
          <pc:docMk/>
          <pc:sldMk cId="4091043301" sldId="258"/>
        </pc:sldMkLst>
        <pc:spChg chg="mod">
          <ac:chgData name="Gerente Financeiro Santa Casa de Misericórdia de Guararema" userId="6df27013-8465-4fd7-b68b-14f3c87e7524" providerId="ADAL" clId="{5C2F6180-8B16-4996-BF84-35EE87085FD9}" dt="2025-05-29T12:04:40.894" v="3" actId="20577"/>
          <ac:spMkLst>
            <pc:docMk/>
            <pc:sldMk cId="4091043301" sldId="258"/>
            <ac:spMk id="4" creationId="{00000000-0000-0000-0000-000000000000}"/>
          </ac:spMkLst>
        </pc:spChg>
      </pc:sldChg>
      <pc:sldChg chg="addSp delSp modSp mod">
        <pc:chgData name="Gerente Financeiro Santa Casa de Misericórdia de Guararema" userId="6df27013-8465-4fd7-b68b-14f3c87e7524" providerId="ADAL" clId="{5C2F6180-8B16-4996-BF84-35EE87085FD9}" dt="2025-05-29T12:58:08.482" v="80" actId="1076"/>
        <pc:sldMkLst>
          <pc:docMk/>
          <pc:sldMk cId="3840342362" sldId="315"/>
        </pc:sldMkLst>
        <pc:spChg chg="mod">
          <ac:chgData name="Gerente Financeiro Santa Casa de Misericórdia de Guararema" userId="6df27013-8465-4fd7-b68b-14f3c87e7524" providerId="ADAL" clId="{5C2F6180-8B16-4996-BF84-35EE87085FD9}" dt="2025-05-29T12:53:49.043" v="69" actId="20577"/>
          <ac:spMkLst>
            <pc:docMk/>
            <pc:sldMk cId="3840342362" sldId="315"/>
            <ac:spMk id="3" creationId="{B376FCEC-FB48-4CA8-BADF-C53EBBCCC64A}"/>
          </ac:spMkLst>
        </pc:spChg>
        <pc:graphicFrameChg chg="add mod">
          <ac:chgData name="Gerente Financeiro Santa Casa de Misericórdia de Guararema" userId="6df27013-8465-4fd7-b68b-14f3c87e7524" providerId="ADAL" clId="{5C2F6180-8B16-4996-BF84-35EE87085FD9}" dt="2025-05-29T12:55:41.864" v="77"/>
          <ac:graphicFrameMkLst>
            <pc:docMk/>
            <pc:sldMk cId="3840342362" sldId="315"/>
            <ac:graphicFrameMk id="2" creationId="{E71403F2-E301-7DF0-43FC-7660570C3DED}"/>
          </ac:graphicFrameMkLst>
        </pc:graphicFrameChg>
        <pc:graphicFrameChg chg="del">
          <ac:chgData name="Gerente Financeiro Santa Casa de Misericórdia de Guararema" userId="6df27013-8465-4fd7-b68b-14f3c87e7524" providerId="ADAL" clId="{5C2F6180-8B16-4996-BF84-35EE87085FD9}" dt="2025-05-29T12:55:27.522" v="70" actId="478"/>
          <ac:graphicFrameMkLst>
            <pc:docMk/>
            <pc:sldMk cId="3840342362" sldId="315"/>
            <ac:graphicFrameMk id="4" creationId="{F9413F61-11F7-4D27-A004-C4CE582B28DD}"/>
          </ac:graphicFrameMkLst>
        </pc:graphicFrameChg>
        <pc:graphicFrameChg chg="add mod">
          <ac:chgData name="Gerente Financeiro Santa Casa de Misericórdia de Guararema" userId="6df27013-8465-4fd7-b68b-14f3c87e7524" providerId="ADAL" clId="{5C2F6180-8B16-4996-BF84-35EE87085FD9}" dt="2025-05-29T12:58:08.482" v="80" actId="1076"/>
          <ac:graphicFrameMkLst>
            <pc:docMk/>
            <pc:sldMk cId="3840342362" sldId="315"/>
            <ac:graphicFrameMk id="5" creationId="{F6006A9D-7FD3-E7E2-30A7-6CB9E0F625EF}"/>
          </ac:graphicFrameMkLst>
        </pc:graphicFrameChg>
      </pc:sldChg>
      <pc:sldChg chg="addSp delSp modSp mod">
        <pc:chgData name="Gerente Financeiro Santa Casa de Misericórdia de Guararema" userId="6df27013-8465-4fd7-b68b-14f3c87e7524" providerId="ADAL" clId="{5C2F6180-8B16-4996-BF84-35EE87085FD9}" dt="2025-05-29T12:47:37.632" v="39" actId="207"/>
        <pc:sldMkLst>
          <pc:docMk/>
          <pc:sldMk cId="3895176196" sldId="379"/>
        </pc:sldMkLst>
        <pc:spChg chg="mod">
          <ac:chgData name="Gerente Financeiro Santa Casa de Misericórdia de Guararema" userId="6df27013-8465-4fd7-b68b-14f3c87e7524" providerId="ADAL" clId="{5C2F6180-8B16-4996-BF84-35EE87085FD9}" dt="2025-05-29T12:46:57.058" v="29" actId="20577"/>
          <ac:spMkLst>
            <pc:docMk/>
            <pc:sldMk cId="3895176196" sldId="379"/>
            <ac:spMk id="2" creationId="{079B0C66-DDA0-4B0D-8A01-82E050056CBA}"/>
          </ac:spMkLst>
        </pc:spChg>
        <pc:graphicFrameChg chg="del">
          <ac:chgData name="Gerente Financeiro Santa Casa de Misericórdia de Guararema" userId="6df27013-8465-4fd7-b68b-14f3c87e7524" providerId="ADAL" clId="{5C2F6180-8B16-4996-BF84-35EE87085FD9}" dt="2025-05-29T12:47:00.261" v="30" actId="478"/>
          <ac:graphicFrameMkLst>
            <pc:docMk/>
            <pc:sldMk cId="3895176196" sldId="379"/>
            <ac:graphicFrameMk id="3" creationId="{20AB0B82-6FD4-33A9-A916-FD6483244893}"/>
          </ac:graphicFrameMkLst>
        </pc:graphicFrameChg>
        <pc:graphicFrameChg chg="add mod modGraphic">
          <ac:chgData name="Gerente Financeiro Santa Casa de Misericórdia de Guararema" userId="6df27013-8465-4fd7-b68b-14f3c87e7524" providerId="ADAL" clId="{5C2F6180-8B16-4996-BF84-35EE87085FD9}" dt="2025-05-29T12:47:37.632" v="39" actId="207"/>
          <ac:graphicFrameMkLst>
            <pc:docMk/>
            <pc:sldMk cId="3895176196" sldId="379"/>
            <ac:graphicFrameMk id="4" creationId="{B52D0962-723C-E482-7F73-5096FBF92F83}"/>
          </ac:graphicFrameMkLst>
        </pc:graphicFrameChg>
      </pc:sldChg>
      <pc:sldChg chg="addSp delSp modSp mod">
        <pc:chgData name="Gerente Financeiro Santa Casa de Misericórdia de Guararema" userId="6df27013-8465-4fd7-b68b-14f3c87e7524" providerId="ADAL" clId="{5C2F6180-8B16-4996-BF84-35EE87085FD9}" dt="2025-05-29T12:46:48.962" v="27" actId="207"/>
        <pc:sldMkLst>
          <pc:docMk/>
          <pc:sldMk cId="2056195499" sldId="380"/>
        </pc:sldMkLst>
        <pc:spChg chg="mod">
          <ac:chgData name="Gerente Financeiro Santa Casa de Misericórdia de Guararema" userId="6df27013-8465-4fd7-b68b-14f3c87e7524" providerId="ADAL" clId="{5C2F6180-8B16-4996-BF84-35EE87085FD9}" dt="2025-05-29T12:45:59.220" v="17" actId="20577"/>
          <ac:spMkLst>
            <pc:docMk/>
            <pc:sldMk cId="2056195499" sldId="380"/>
            <ac:spMk id="2" creationId="{A27C54CB-74C5-404C-AD1D-1EFDC5B955D7}"/>
          </ac:spMkLst>
        </pc:spChg>
        <pc:graphicFrameChg chg="del">
          <ac:chgData name="Gerente Financeiro Santa Casa de Misericórdia de Guararema" userId="6df27013-8465-4fd7-b68b-14f3c87e7524" providerId="ADAL" clId="{5C2F6180-8B16-4996-BF84-35EE87085FD9}" dt="2025-05-29T12:46:02.700" v="18" actId="478"/>
          <ac:graphicFrameMkLst>
            <pc:docMk/>
            <pc:sldMk cId="2056195499" sldId="380"/>
            <ac:graphicFrameMk id="3" creationId="{257D63A6-AD3A-732C-FE0B-FBD73AC11461}"/>
          </ac:graphicFrameMkLst>
        </pc:graphicFrameChg>
        <pc:graphicFrameChg chg="add mod modGraphic">
          <ac:chgData name="Gerente Financeiro Santa Casa de Misericórdia de Guararema" userId="6df27013-8465-4fd7-b68b-14f3c87e7524" providerId="ADAL" clId="{5C2F6180-8B16-4996-BF84-35EE87085FD9}" dt="2025-05-29T12:46:48.962" v="27" actId="207"/>
          <ac:graphicFrameMkLst>
            <pc:docMk/>
            <pc:sldMk cId="2056195499" sldId="380"/>
            <ac:graphicFrameMk id="4" creationId="{22D9E4EA-3DCB-F64C-7898-8A12B732B130}"/>
          </ac:graphicFrameMkLst>
        </pc:graphicFrameChg>
      </pc:sldChg>
      <pc:sldChg chg="addSp delSp modSp mod">
        <pc:chgData name="Gerente Financeiro Santa Casa de Misericórdia de Guararema" userId="6df27013-8465-4fd7-b68b-14f3c87e7524" providerId="ADAL" clId="{5C2F6180-8B16-4996-BF84-35EE87085FD9}" dt="2025-05-29T16:10:18.688" v="116" actId="1076"/>
        <pc:sldMkLst>
          <pc:docMk/>
          <pc:sldMk cId="4203921204" sldId="383"/>
        </pc:sldMkLst>
        <pc:spChg chg="mod">
          <ac:chgData name="Gerente Financeiro Santa Casa de Misericórdia de Guararema" userId="6df27013-8465-4fd7-b68b-14f3c87e7524" providerId="ADAL" clId="{5C2F6180-8B16-4996-BF84-35EE87085FD9}" dt="2025-05-29T12:50:58.579" v="45" actId="20577"/>
          <ac:spMkLst>
            <pc:docMk/>
            <pc:sldMk cId="4203921204" sldId="383"/>
            <ac:spMk id="3" creationId="{0AF1F52B-F4C6-4DF8-BB3A-F59AACB5DB31}"/>
          </ac:spMkLst>
        </pc:spChg>
        <pc:graphicFrameChg chg="add del mod">
          <ac:chgData name="Gerente Financeiro Santa Casa de Misericórdia de Guararema" userId="6df27013-8465-4fd7-b68b-14f3c87e7524" providerId="ADAL" clId="{5C2F6180-8B16-4996-BF84-35EE87085FD9}" dt="2025-05-29T16:10:15.841" v="113" actId="478"/>
          <ac:graphicFrameMkLst>
            <pc:docMk/>
            <pc:sldMk cId="4203921204" sldId="383"/>
            <ac:graphicFrameMk id="2" creationId="{52B200C9-399F-BE43-A146-B89ECA8B313B}"/>
          </ac:graphicFrameMkLst>
        </pc:graphicFrameChg>
        <pc:graphicFrameChg chg="del">
          <ac:chgData name="Gerente Financeiro Santa Casa de Misericórdia de Guararema" userId="6df27013-8465-4fd7-b68b-14f3c87e7524" providerId="ADAL" clId="{5C2F6180-8B16-4996-BF84-35EE87085FD9}" dt="2025-05-29T12:50:53.060" v="40" actId="478"/>
          <ac:graphicFrameMkLst>
            <pc:docMk/>
            <pc:sldMk cId="4203921204" sldId="383"/>
            <ac:graphicFrameMk id="4" creationId="{57BFBE3F-6E98-4F21-472B-AB8F1A246262}"/>
          </ac:graphicFrameMkLst>
        </pc:graphicFrameChg>
        <pc:graphicFrameChg chg="add mod">
          <ac:chgData name="Gerente Financeiro Santa Casa de Misericórdia de Guararema" userId="6df27013-8465-4fd7-b68b-14f3c87e7524" providerId="ADAL" clId="{5C2F6180-8B16-4996-BF84-35EE87085FD9}" dt="2025-05-29T16:10:18.688" v="116" actId="1076"/>
          <ac:graphicFrameMkLst>
            <pc:docMk/>
            <pc:sldMk cId="4203921204" sldId="383"/>
            <ac:graphicFrameMk id="5" creationId="{52B200C9-399F-BE43-A146-B89ECA8B313B}"/>
          </ac:graphicFrameMkLst>
        </pc:graphicFrameChg>
      </pc:sldChg>
      <pc:sldChg chg="addSp delSp modSp mod">
        <pc:chgData name="Gerente Financeiro Santa Casa de Misericórdia de Guararema" userId="6df27013-8465-4fd7-b68b-14f3c87e7524" providerId="ADAL" clId="{5C2F6180-8B16-4996-BF84-35EE87085FD9}" dt="2025-05-29T16:07:39.059" v="89"/>
        <pc:sldMkLst>
          <pc:docMk/>
          <pc:sldMk cId="598130959" sldId="385"/>
        </pc:sldMkLst>
        <pc:graphicFrameChg chg="add mod">
          <ac:chgData name="Gerente Financeiro Santa Casa de Misericórdia de Guararema" userId="6df27013-8465-4fd7-b68b-14f3c87e7524" providerId="ADAL" clId="{5C2F6180-8B16-4996-BF84-35EE87085FD9}" dt="2025-05-29T16:07:39.059" v="89"/>
          <ac:graphicFrameMkLst>
            <pc:docMk/>
            <pc:sldMk cId="598130959" sldId="385"/>
            <ac:graphicFrameMk id="3" creationId="{9609C4C4-81BD-A16B-033F-51A9BEDD86F0}"/>
          </ac:graphicFrameMkLst>
        </pc:graphicFrameChg>
        <pc:graphicFrameChg chg="del">
          <ac:chgData name="Gerente Financeiro Santa Casa de Misericórdia de Guararema" userId="6df27013-8465-4fd7-b68b-14f3c87e7524" providerId="ADAL" clId="{5C2F6180-8B16-4996-BF84-35EE87085FD9}" dt="2025-05-29T16:07:30.234" v="87" actId="478"/>
          <ac:graphicFrameMkLst>
            <pc:docMk/>
            <pc:sldMk cId="598130959" sldId="385"/>
            <ac:graphicFrameMk id="4" creationId="{C023DEBC-952D-591A-C7E7-40EE2259D3E5}"/>
          </ac:graphicFrameMkLst>
        </pc:graphicFrameChg>
      </pc:sldChg>
      <pc:sldChg chg="addSp delSp modSp mod">
        <pc:chgData name="Gerente Financeiro Santa Casa de Misericórdia de Guararema" userId="6df27013-8465-4fd7-b68b-14f3c87e7524" providerId="ADAL" clId="{5C2F6180-8B16-4996-BF84-35EE87085FD9}" dt="2025-05-29T16:08:06.295" v="99" actId="14100"/>
        <pc:sldMkLst>
          <pc:docMk/>
          <pc:sldMk cId="2865662734" sldId="386"/>
        </pc:sldMkLst>
        <pc:graphicFrameChg chg="add mod">
          <ac:chgData name="Gerente Financeiro Santa Casa de Misericórdia de Guararema" userId="6df27013-8465-4fd7-b68b-14f3c87e7524" providerId="ADAL" clId="{5C2F6180-8B16-4996-BF84-35EE87085FD9}" dt="2025-05-29T16:08:06.295" v="99" actId="14100"/>
          <ac:graphicFrameMkLst>
            <pc:docMk/>
            <pc:sldMk cId="2865662734" sldId="386"/>
            <ac:graphicFrameMk id="2" creationId="{6406431C-BFC4-403B-D2D1-AF4F8A967267}"/>
          </ac:graphicFrameMkLst>
        </pc:graphicFrameChg>
        <pc:graphicFrameChg chg="add mod">
          <ac:chgData name="Gerente Financeiro Santa Casa de Misericórdia de Guararema" userId="6df27013-8465-4fd7-b68b-14f3c87e7524" providerId="ADAL" clId="{5C2F6180-8B16-4996-BF84-35EE87085FD9}" dt="2025-05-29T16:08:00.755" v="97" actId="1076"/>
          <ac:graphicFrameMkLst>
            <pc:docMk/>
            <pc:sldMk cId="2865662734" sldId="386"/>
            <ac:graphicFrameMk id="3" creationId="{99BD99EE-F760-043C-DA80-21B5D547E4AD}"/>
          </ac:graphicFrameMkLst>
        </pc:graphicFrameChg>
        <pc:graphicFrameChg chg="del">
          <ac:chgData name="Gerente Financeiro Santa Casa de Misericórdia de Guararema" userId="6df27013-8465-4fd7-b68b-14f3c87e7524" providerId="ADAL" clId="{5C2F6180-8B16-4996-BF84-35EE87085FD9}" dt="2025-05-29T16:07:43.342" v="90" actId="478"/>
          <ac:graphicFrameMkLst>
            <pc:docMk/>
            <pc:sldMk cId="2865662734" sldId="386"/>
            <ac:graphicFrameMk id="4" creationId="{D61E9D22-3D4A-C66D-8451-ED13A888CD48}"/>
          </ac:graphicFrameMkLst>
        </pc:graphicFrameChg>
        <pc:graphicFrameChg chg="del">
          <ac:chgData name="Gerente Financeiro Santa Casa de Misericórdia de Guararema" userId="6df27013-8465-4fd7-b68b-14f3c87e7524" providerId="ADAL" clId="{5C2F6180-8B16-4996-BF84-35EE87085FD9}" dt="2025-05-29T16:07:44.623" v="91" actId="478"/>
          <ac:graphicFrameMkLst>
            <pc:docMk/>
            <pc:sldMk cId="2865662734" sldId="386"/>
            <ac:graphicFrameMk id="5" creationId="{C2F3CE73-F02F-07E0-6805-7AF51438B4A7}"/>
          </ac:graphicFrameMkLst>
        </pc:graphicFrameChg>
      </pc:sldChg>
      <pc:sldChg chg="addSp delSp modSp mod">
        <pc:chgData name="Gerente Financeiro Santa Casa de Misericórdia de Guararema" userId="6df27013-8465-4fd7-b68b-14f3c87e7524" providerId="ADAL" clId="{5C2F6180-8B16-4996-BF84-35EE87085FD9}" dt="2025-05-29T16:08:33.840" v="110" actId="14100"/>
        <pc:sldMkLst>
          <pc:docMk/>
          <pc:sldMk cId="1544565570" sldId="387"/>
        </pc:sldMkLst>
        <pc:graphicFrameChg chg="add mod">
          <ac:chgData name="Gerente Financeiro Santa Casa de Misericórdia de Guararema" userId="6df27013-8465-4fd7-b68b-14f3c87e7524" providerId="ADAL" clId="{5C2F6180-8B16-4996-BF84-35EE87085FD9}" dt="2025-05-29T16:08:23.557" v="106" actId="14100"/>
          <ac:graphicFrameMkLst>
            <pc:docMk/>
            <pc:sldMk cId="1544565570" sldId="387"/>
            <ac:graphicFrameMk id="2" creationId="{65B083BC-A798-3498-EB17-3A6D1E632407}"/>
          </ac:graphicFrameMkLst>
        </pc:graphicFrameChg>
        <pc:graphicFrameChg chg="add mod">
          <ac:chgData name="Gerente Financeiro Santa Casa de Misericórdia de Guararema" userId="6df27013-8465-4fd7-b68b-14f3c87e7524" providerId="ADAL" clId="{5C2F6180-8B16-4996-BF84-35EE87085FD9}" dt="2025-05-29T16:08:33.840" v="110" actId="14100"/>
          <ac:graphicFrameMkLst>
            <pc:docMk/>
            <pc:sldMk cId="1544565570" sldId="387"/>
            <ac:graphicFrameMk id="3" creationId="{EE7F8844-D7BC-ED25-E223-17BA9E17DFBC}"/>
          </ac:graphicFrameMkLst>
        </pc:graphicFrameChg>
        <pc:graphicFrameChg chg="del">
          <ac:chgData name="Gerente Financeiro Santa Casa de Misericórdia de Guararema" userId="6df27013-8465-4fd7-b68b-14f3c87e7524" providerId="ADAL" clId="{5C2F6180-8B16-4996-BF84-35EE87085FD9}" dt="2025-05-29T16:08:09.490" v="100" actId="478"/>
          <ac:graphicFrameMkLst>
            <pc:docMk/>
            <pc:sldMk cId="1544565570" sldId="387"/>
            <ac:graphicFrameMk id="4" creationId="{2BFFE071-5256-4B51-94A0-62BEB92D50AE}"/>
          </ac:graphicFrameMkLst>
        </pc:graphicFrameChg>
        <pc:graphicFrameChg chg="del">
          <ac:chgData name="Gerente Financeiro Santa Casa de Misericórdia de Guararema" userId="6df27013-8465-4fd7-b68b-14f3c87e7524" providerId="ADAL" clId="{5C2F6180-8B16-4996-BF84-35EE87085FD9}" dt="2025-05-29T16:08:12.313" v="101" actId="478"/>
          <ac:graphicFrameMkLst>
            <pc:docMk/>
            <pc:sldMk cId="1544565570" sldId="387"/>
            <ac:graphicFrameMk id="5" creationId="{497E3CC6-5160-BD40-A771-FDD8EAC3053A}"/>
          </ac:graphicFrameMkLst>
        </pc:graphicFrameChg>
      </pc:sldChg>
      <pc:sldChg chg="addSp delSp modSp mod">
        <pc:chgData name="Gerente Financeiro Santa Casa de Misericórdia de Guararema" userId="6df27013-8465-4fd7-b68b-14f3c87e7524" providerId="ADAL" clId="{5C2F6180-8B16-4996-BF84-35EE87085FD9}" dt="2025-05-29T12:53:42.328" v="67" actId="20577"/>
        <pc:sldMkLst>
          <pc:docMk/>
          <pc:sldMk cId="2870833258" sldId="388"/>
        </pc:sldMkLst>
        <pc:spChg chg="mod">
          <ac:chgData name="Gerente Financeiro Santa Casa de Misericórdia de Guararema" userId="6df27013-8465-4fd7-b68b-14f3c87e7524" providerId="ADAL" clId="{5C2F6180-8B16-4996-BF84-35EE87085FD9}" dt="2025-05-29T12:53:42.328" v="67" actId="20577"/>
          <ac:spMkLst>
            <pc:docMk/>
            <pc:sldMk cId="2870833258" sldId="388"/>
            <ac:spMk id="2" creationId="{DD9F89B8-4A1A-4CCB-ADB2-922EFA03DC9E}"/>
          </ac:spMkLst>
        </pc:spChg>
        <pc:graphicFrameChg chg="add mod">
          <ac:chgData name="Gerente Financeiro Santa Casa de Misericórdia de Guararema" userId="6df27013-8465-4fd7-b68b-14f3c87e7524" providerId="ADAL" clId="{5C2F6180-8B16-4996-BF84-35EE87085FD9}" dt="2025-05-29T12:53:32.975" v="63" actId="14100"/>
          <ac:graphicFrameMkLst>
            <pc:docMk/>
            <pc:sldMk cId="2870833258" sldId="388"/>
            <ac:graphicFrameMk id="3" creationId="{D9517AF8-A43D-7969-0775-E6B0B86ED9DA}"/>
          </ac:graphicFrameMkLst>
        </pc:graphicFrameChg>
        <pc:graphicFrameChg chg="del">
          <ac:chgData name="Gerente Financeiro Santa Casa de Misericórdia de Guararema" userId="6df27013-8465-4fd7-b68b-14f3c87e7524" providerId="ADAL" clId="{5C2F6180-8B16-4996-BF84-35EE87085FD9}" dt="2025-05-29T12:53:19.439" v="58" actId="478"/>
          <ac:graphicFrameMkLst>
            <pc:docMk/>
            <pc:sldMk cId="2870833258" sldId="388"/>
            <ac:graphicFrameMk id="5" creationId="{D9517AF8-A43D-7969-0775-E6B0B86ED9DA}"/>
          </ac:graphicFrameMkLst>
        </pc:graphicFrameChg>
      </pc:sldChg>
      <pc:sldChg chg="addSp delSp modSp mod">
        <pc:chgData name="Gerente Financeiro Santa Casa de Misericórdia de Guararema" userId="6df27013-8465-4fd7-b68b-14f3c87e7524" providerId="ADAL" clId="{5C2F6180-8B16-4996-BF84-35EE87085FD9}" dt="2025-05-29T12:58:54.251" v="86" actId="14100"/>
        <pc:sldMkLst>
          <pc:docMk/>
          <pc:sldMk cId="4253247790" sldId="389"/>
        </pc:sldMkLst>
        <pc:spChg chg="mod">
          <ac:chgData name="Gerente Financeiro Santa Casa de Misericórdia de Guararema" userId="6df27013-8465-4fd7-b68b-14f3c87e7524" providerId="ADAL" clId="{5C2F6180-8B16-4996-BF84-35EE87085FD9}" dt="2025-05-29T12:53:14.290" v="57" actId="20577"/>
          <ac:spMkLst>
            <pc:docMk/>
            <pc:sldMk cId="4253247790" sldId="389"/>
            <ac:spMk id="2" creationId="{C8BDEF24-A968-4696-8911-A2C65B8D135E}"/>
          </ac:spMkLst>
        </pc:spChg>
        <pc:graphicFrameChg chg="add del mod">
          <ac:chgData name="Gerente Financeiro Santa Casa de Misericórdia de Guararema" userId="6df27013-8465-4fd7-b68b-14f3c87e7524" providerId="ADAL" clId="{5C2F6180-8B16-4996-BF84-35EE87085FD9}" dt="2025-05-29T12:58:47.332" v="81" actId="478"/>
          <ac:graphicFrameMkLst>
            <pc:docMk/>
            <pc:sldMk cId="4253247790" sldId="389"/>
            <ac:graphicFrameMk id="3" creationId="{19B73044-39F2-E8B7-A29A-6B78B42D3780}"/>
          </ac:graphicFrameMkLst>
        </pc:graphicFrameChg>
        <pc:graphicFrameChg chg="del">
          <ac:chgData name="Gerente Financeiro Santa Casa de Misericórdia de Guararema" userId="6df27013-8465-4fd7-b68b-14f3c87e7524" providerId="ADAL" clId="{5C2F6180-8B16-4996-BF84-35EE87085FD9}" dt="2025-05-29T12:52:59.085" v="46" actId="478"/>
          <ac:graphicFrameMkLst>
            <pc:docMk/>
            <pc:sldMk cId="4253247790" sldId="389"/>
            <ac:graphicFrameMk id="4" creationId="{B84A6E35-1E09-C619-20C5-F26C0BEAC714}"/>
          </ac:graphicFrameMkLst>
        </pc:graphicFrameChg>
        <pc:graphicFrameChg chg="add mod">
          <ac:chgData name="Gerente Financeiro Santa Casa de Misericórdia de Guararema" userId="6df27013-8465-4fd7-b68b-14f3c87e7524" providerId="ADAL" clId="{5C2F6180-8B16-4996-BF84-35EE87085FD9}" dt="2025-05-29T12:58:54.251" v="86" actId="14100"/>
          <ac:graphicFrameMkLst>
            <pc:docMk/>
            <pc:sldMk cId="4253247790" sldId="389"/>
            <ac:graphicFrameMk id="5" creationId="{B7F6B330-9E24-C36D-5790-51304F7BD968}"/>
          </ac:graphicFrameMkLst>
        </pc:graphicFrameChg>
      </pc:sldChg>
      <pc:sldChg chg="addSp delSp modSp mod">
        <pc:chgData name="Gerente Financeiro Santa Casa de Misericórdia de Guararema" userId="6df27013-8465-4fd7-b68b-14f3c87e7524" providerId="ADAL" clId="{5C2F6180-8B16-4996-BF84-35EE87085FD9}" dt="2025-05-29T12:45:52.082" v="15" actId="14100"/>
        <pc:sldMkLst>
          <pc:docMk/>
          <pc:sldMk cId="4261269553" sldId="390"/>
        </pc:sldMkLst>
        <pc:spChg chg="mod">
          <ac:chgData name="Gerente Financeiro Santa Casa de Misericórdia de Guararema" userId="6df27013-8465-4fd7-b68b-14f3c87e7524" providerId="ADAL" clId="{5C2F6180-8B16-4996-BF84-35EE87085FD9}" dt="2025-05-29T12:04:37.605" v="1" actId="20577"/>
          <ac:spMkLst>
            <pc:docMk/>
            <pc:sldMk cId="4261269553" sldId="390"/>
            <ac:spMk id="2" creationId="{6D5A34A7-25DA-47F2-A1B5-1AF4EF75B2C2}"/>
          </ac:spMkLst>
        </pc:spChg>
        <pc:graphicFrameChg chg="del">
          <ac:chgData name="Gerente Financeiro Santa Casa de Misericórdia de Guararema" userId="6df27013-8465-4fd7-b68b-14f3c87e7524" providerId="ADAL" clId="{5C2F6180-8B16-4996-BF84-35EE87085FD9}" dt="2025-05-29T12:45:47.259" v="11" actId="478"/>
          <ac:graphicFrameMkLst>
            <pc:docMk/>
            <pc:sldMk cId="4261269553" sldId="390"/>
            <ac:graphicFrameMk id="3" creationId="{89A765A3-B08F-44A4-AEAE-0CD8EF36A4D0}"/>
          </ac:graphicFrameMkLst>
        </pc:graphicFrameChg>
        <pc:graphicFrameChg chg="add mod">
          <ac:chgData name="Gerente Financeiro Santa Casa de Misericórdia de Guararema" userId="6df27013-8465-4fd7-b68b-14f3c87e7524" providerId="ADAL" clId="{5C2F6180-8B16-4996-BF84-35EE87085FD9}" dt="2025-05-29T12:45:52.082" v="15" actId="14100"/>
          <ac:graphicFrameMkLst>
            <pc:docMk/>
            <pc:sldMk cId="4261269553" sldId="390"/>
            <ac:graphicFrameMk id="4" creationId="{A37A500B-61EF-4E00-9B55-7B91A3BEBAD2}"/>
          </ac:graphicFrameMkLst>
        </pc:graphicFrameChg>
      </pc:sldChg>
      <pc:sldChg chg="addSp delSp modSp mod">
        <pc:chgData name="Gerente Financeiro Santa Casa de Misericórdia de Guararema" userId="6df27013-8465-4fd7-b68b-14f3c87e7524" providerId="ADAL" clId="{5C2F6180-8B16-4996-BF84-35EE87085FD9}" dt="2025-05-29T12:45:25.305" v="10" actId="14100"/>
        <pc:sldMkLst>
          <pc:docMk/>
          <pc:sldMk cId="1593281430" sldId="391"/>
        </pc:sldMkLst>
        <pc:spChg chg="add mod">
          <ac:chgData name="Gerente Financeiro Santa Casa de Misericórdia de Guararema" userId="6df27013-8465-4fd7-b68b-14f3c87e7524" providerId="ADAL" clId="{5C2F6180-8B16-4996-BF84-35EE87085FD9}" dt="2025-05-29T12:45:16.695" v="4" actId="478"/>
          <ac:spMkLst>
            <pc:docMk/>
            <pc:sldMk cId="1593281430" sldId="391"/>
            <ac:spMk id="3" creationId="{D03BA891-3ED8-5EBE-E6DA-6474ADD7E4AF}"/>
          </ac:spMkLst>
        </pc:spChg>
        <pc:graphicFrameChg chg="del">
          <ac:chgData name="Gerente Financeiro Santa Casa de Misericórdia de Guararema" userId="6df27013-8465-4fd7-b68b-14f3c87e7524" providerId="ADAL" clId="{5C2F6180-8B16-4996-BF84-35EE87085FD9}" dt="2025-05-29T12:45:16.695" v="4" actId="478"/>
          <ac:graphicFrameMkLst>
            <pc:docMk/>
            <pc:sldMk cId="1593281430" sldId="391"/>
            <ac:graphicFrameMk id="4" creationId="{0FB10E25-6D29-44BA-E2A8-C5C48E2CBA48}"/>
          </ac:graphicFrameMkLst>
        </pc:graphicFrameChg>
        <pc:graphicFrameChg chg="add mod">
          <ac:chgData name="Gerente Financeiro Santa Casa de Misericórdia de Guararema" userId="6df27013-8465-4fd7-b68b-14f3c87e7524" providerId="ADAL" clId="{5C2F6180-8B16-4996-BF84-35EE87085FD9}" dt="2025-05-29T12:45:25.305" v="10" actId="14100"/>
          <ac:graphicFrameMkLst>
            <pc:docMk/>
            <pc:sldMk cId="1593281430" sldId="391"/>
            <ac:graphicFrameMk id="5" creationId="{EF125B4A-03CF-7D72-BABF-6CA750599FA7}"/>
          </ac:graphicFrameMkLst>
        </pc:graphicFrameChg>
      </pc:sldChg>
      <pc:sldChg chg="new del">
        <pc:chgData name="Gerente Financeiro Santa Casa de Misericórdia de Guararema" userId="6df27013-8465-4fd7-b68b-14f3c87e7524" providerId="ADAL" clId="{5C2F6180-8B16-4996-BF84-35EE87085FD9}" dt="2025-05-29T16:08:50.997" v="112" actId="47"/>
        <pc:sldMkLst>
          <pc:docMk/>
          <pc:sldMk cId="3746644200" sldId="392"/>
        </pc:sldMkLst>
      </pc:sldChg>
    </pc:docChg>
  </pc:docChgLst>
  <pc:docChgLst>
    <pc:chgData name="Gerente Financeiro Santa Casa de Misericórdia de Guararema" userId="6df27013-8465-4fd7-b68b-14f3c87e7524" providerId="ADAL" clId="{0CEB2CA6-A320-44EE-B121-AF8A9444E779}"/>
    <pc:docChg chg="undo custSel addSld delSld modSld">
      <pc:chgData name="Gerente Financeiro Santa Casa de Misericórdia de Guararema" userId="6df27013-8465-4fd7-b68b-14f3c87e7524" providerId="ADAL" clId="{0CEB2CA6-A320-44EE-B121-AF8A9444E779}" dt="2024-02-13T11:46:17.163" v="167" actId="6549"/>
      <pc:docMkLst>
        <pc:docMk/>
      </pc:docMkLst>
      <pc:sldChg chg="modSp mod">
        <pc:chgData name="Gerente Financeiro Santa Casa de Misericórdia de Guararema" userId="6df27013-8465-4fd7-b68b-14f3c87e7524" providerId="ADAL" clId="{0CEB2CA6-A320-44EE-B121-AF8A9444E779}" dt="2024-02-13T10:50:26.532" v="1" actId="20577"/>
        <pc:sldMkLst>
          <pc:docMk/>
          <pc:sldMk cId="4091043301" sldId="258"/>
        </pc:sldMkLst>
      </pc:sldChg>
      <pc:sldChg chg="addSp delSp modSp add del mod">
        <pc:chgData name="Gerente Financeiro Santa Casa de Misericórdia de Guararema" userId="6df27013-8465-4fd7-b68b-14f3c87e7524" providerId="ADAL" clId="{0CEB2CA6-A320-44EE-B121-AF8A9444E779}" dt="2024-02-13T11:45:24.528" v="166" actId="20577"/>
        <pc:sldMkLst>
          <pc:docMk/>
          <pc:sldMk cId="3840342362" sldId="315"/>
        </pc:sldMkLst>
      </pc:sldChg>
      <pc:sldChg chg="addSp delSp modSp mod">
        <pc:chgData name="Gerente Financeiro Santa Casa de Misericórdia de Guararema" userId="6df27013-8465-4fd7-b68b-14f3c87e7524" providerId="ADAL" clId="{0CEB2CA6-A320-44EE-B121-AF8A9444E779}" dt="2024-02-13T11:41:54.610" v="158" actId="207"/>
        <pc:sldMkLst>
          <pc:docMk/>
          <pc:sldMk cId="3895176196" sldId="379"/>
        </pc:sldMkLst>
      </pc:sldChg>
      <pc:sldChg chg="addSp delSp modSp mod">
        <pc:chgData name="Gerente Financeiro Santa Casa de Misericórdia de Guararema" userId="6df27013-8465-4fd7-b68b-14f3c87e7524" providerId="ADAL" clId="{0CEB2CA6-A320-44EE-B121-AF8A9444E779}" dt="2024-02-13T11:39:24.120" v="149" actId="113"/>
        <pc:sldMkLst>
          <pc:docMk/>
          <pc:sldMk cId="2056195499" sldId="380"/>
        </pc:sldMkLst>
      </pc:sldChg>
      <pc:sldChg chg="addSp delSp modSp mod">
        <pc:chgData name="Gerente Financeiro Santa Casa de Misericórdia de Guararema" userId="6df27013-8465-4fd7-b68b-14f3c87e7524" providerId="ADAL" clId="{0CEB2CA6-A320-44EE-B121-AF8A9444E779}" dt="2024-02-13T11:12:01.657" v="20" actId="20577"/>
        <pc:sldMkLst>
          <pc:docMk/>
          <pc:sldMk cId="4203921204" sldId="383"/>
        </pc:sldMkLst>
      </pc:sldChg>
      <pc:sldChg chg="addSp delSp modSp mod">
        <pc:chgData name="Gerente Financeiro Santa Casa de Misericórdia de Guararema" userId="6df27013-8465-4fd7-b68b-14f3c87e7524" providerId="ADAL" clId="{0CEB2CA6-A320-44EE-B121-AF8A9444E779}" dt="2024-02-13T11:32:11.790" v="121"/>
        <pc:sldMkLst>
          <pc:docMk/>
          <pc:sldMk cId="598130959" sldId="385"/>
        </pc:sldMkLst>
      </pc:sldChg>
      <pc:sldChg chg="addSp delSp modSp mod">
        <pc:chgData name="Gerente Financeiro Santa Casa de Misericórdia de Guararema" userId="6df27013-8465-4fd7-b68b-14f3c87e7524" providerId="ADAL" clId="{0CEB2CA6-A320-44EE-B121-AF8A9444E779}" dt="2024-02-13T11:33:50.704" v="129" actId="14100"/>
        <pc:sldMkLst>
          <pc:docMk/>
          <pc:sldMk cId="2865662734" sldId="386"/>
        </pc:sldMkLst>
      </pc:sldChg>
      <pc:sldChg chg="addSp delSp modSp mod">
        <pc:chgData name="Gerente Financeiro Santa Casa de Misericórdia de Guararema" userId="6df27013-8465-4fd7-b68b-14f3c87e7524" providerId="ADAL" clId="{0CEB2CA6-A320-44EE-B121-AF8A9444E779}" dt="2024-02-13T11:34:28.929" v="136" actId="14100"/>
        <pc:sldMkLst>
          <pc:docMk/>
          <pc:sldMk cId="1544565570" sldId="387"/>
        </pc:sldMkLst>
      </pc:sldChg>
      <pc:sldChg chg="addSp delSp modSp mod">
        <pc:chgData name="Gerente Financeiro Santa Casa de Misericórdia de Guararema" userId="6df27013-8465-4fd7-b68b-14f3c87e7524" providerId="ADAL" clId="{0CEB2CA6-A320-44EE-B121-AF8A9444E779}" dt="2024-02-13T11:26:17.107" v="119" actId="122"/>
        <pc:sldMkLst>
          <pc:docMk/>
          <pc:sldMk cId="2870833258" sldId="388"/>
        </pc:sldMkLst>
      </pc:sldChg>
      <pc:sldChg chg="addSp delSp modSp mod">
        <pc:chgData name="Gerente Financeiro Santa Casa de Misericórdia de Guararema" userId="6df27013-8465-4fd7-b68b-14f3c87e7524" providerId="ADAL" clId="{0CEB2CA6-A320-44EE-B121-AF8A9444E779}" dt="2024-02-13T11:46:17.163" v="167" actId="6549"/>
        <pc:sldMkLst>
          <pc:docMk/>
          <pc:sldMk cId="4253247790" sldId="389"/>
        </pc:sldMkLst>
      </pc:sldChg>
      <pc:sldChg chg="addSp delSp modSp mod">
        <pc:chgData name="Gerente Financeiro Santa Casa de Misericórdia de Guararema" userId="6df27013-8465-4fd7-b68b-14f3c87e7524" providerId="ADAL" clId="{0CEB2CA6-A320-44EE-B121-AF8A9444E779}" dt="2024-02-13T10:52:54.995" v="9"/>
        <pc:sldMkLst>
          <pc:docMk/>
          <pc:sldMk cId="4261269553" sldId="390"/>
        </pc:sldMkLst>
      </pc:sldChg>
      <pc:sldChg chg="addSp delSp modSp new mod">
        <pc:chgData name="Gerente Financeiro Santa Casa de Misericórdia de Guararema" userId="6df27013-8465-4fd7-b68b-14f3c87e7524" providerId="ADAL" clId="{0CEB2CA6-A320-44EE-B121-AF8A9444E779}" dt="2024-02-13T10:54:10.790" v="14" actId="1076"/>
        <pc:sldMkLst>
          <pc:docMk/>
          <pc:sldMk cId="1593281430" sldId="391"/>
        </pc:sldMkLst>
      </pc:sldChg>
    </pc:docChg>
  </pc:docChgLst>
  <pc:docChgLst>
    <pc:chgData name="Gerente Financeiro Santa Casa de Misericórdia de Guararema" userId="6df27013-8465-4fd7-b68b-14f3c87e7524" providerId="ADAL" clId="{47ABCCAE-05E7-45F2-8C99-B4F5BCF17EC3}"/>
    <pc:docChg chg="undo custSel addSld delSld modSld">
      <pc:chgData name="Gerente Financeiro Santa Casa de Misericórdia de Guararema" userId="6df27013-8465-4fd7-b68b-14f3c87e7524" providerId="ADAL" clId="{47ABCCAE-05E7-45F2-8C99-B4F5BCF17EC3}" dt="2023-08-02T15:23:37.440" v="140" actId="14100"/>
      <pc:docMkLst>
        <pc:docMk/>
      </pc:docMkLst>
      <pc:sldChg chg="addSp delSp modSp mod">
        <pc:chgData name="Gerente Financeiro Santa Casa de Misericórdia de Guararema" userId="6df27013-8465-4fd7-b68b-14f3c87e7524" providerId="ADAL" clId="{47ABCCAE-05E7-45F2-8C99-B4F5BCF17EC3}" dt="2023-08-02T14:48:02.514" v="111" actId="20577"/>
        <pc:sldMkLst>
          <pc:docMk/>
          <pc:sldMk cId="3840342362" sldId="315"/>
        </pc:sldMkLst>
      </pc:sldChg>
      <pc:sldChg chg="addSp delSp modSp mod">
        <pc:chgData name="Gerente Financeiro Santa Casa de Misericórdia de Guararema" userId="6df27013-8465-4fd7-b68b-14f3c87e7524" providerId="ADAL" clId="{47ABCCAE-05E7-45F2-8C99-B4F5BCF17EC3}" dt="2023-08-02T13:54:57.624" v="29" actId="1076"/>
        <pc:sldMkLst>
          <pc:docMk/>
          <pc:sldMk cId="3895176196" sldId="379"/>
        </pc:sldMkLst>
      </pc:sldChg>
      <pc:sldChg chg="addSp delSp modSp mod">
        <pc:chgData name="Gerente Financeiro Santa Casa de Misericórdia de Guararema" userId="6df27013-8465-4fd7-b68b-14f3c87e7524" providerId="ADAL" clId="{47ABCCAE-05E7-45F2-8C99-B4F5BCF17EC3}" dt="2023-08-02T13:55:09.829" v="33" actId="1076"/>
        <pc:sldMkLst>
          <pc:docMk/>
          <pc:sldMk cId="2056195499" sldId="380"/>
        </pc:sldMkLst>
      </pc:sldChg>
      <pc:sldChg chg="add del">
        <pc:chgData name="Gerente Financeiro Santa Casa de Misericórdia de Guararema" userId="6df27013-8465-4fd7-b68b-14f3c87e7524" providerId="ADAL" clId="{47ABCCAE-05E7-45F2-8C99-B4F5BCF17EC3}" dt="2023-08-02T13:59:48.932" v="53" actId="47"/>
        <pc:sldMkLst>
          <pc:docMk/>
          <pc:sldMk cId="1981063255" sldId="381"/>
        </pc:sldMkLst>
      </pc:sldChg>
      <pc:sldChg chg="del">
        <pc:chgData name="Gerente Financeiro Santa Casa de Misericórdia de Guararema" userId="6df27013-8465-4fd7-b68b-14f3c87e7524" providerId="ADAL" clId="{47ABCCAE-05E7-45F2-8C99-B4F5BCF17EC3}" dt="2023-08-02T13:59:52.114" v="54" actId="47"/>
        <pc:sldMkLst>
          <pc:docMk/>
          <pc:sldMk cId="1059469939" sldId="382"/>
        </pc:sldMkLst>
      </pc:sldChg>
      <pc:sldChg chg="addSp delSp modSp add del mod">
        <pc:chgData name="Gerente Financeiro Santa Casa de Misericórdia de Guararema" userId="6df27013-8465-4fd7-b68b-14f3c87e7524" providerId="ADAL" clId="{47ABCCAE-05E7-45F2-8C99-B4F5BCF17EC3}" dt="2023-08-02T13:59:46.273" v="52" actId="20577"/>
        <pc:sldMkLst>
          <pc:docMk/>
          <pc:sldMk cId="4203921204" sldId="383"/>
        </pc:sldMkLst>
      </pc:sldChg>
      <pc:sldChg chg="addSp delSp modSp mod">
        <pc:chgData name="Gerente Financeiro Santa Casa de Misericórdia de Guararema" userId="6df27013-8465-4fd7-b68b-14f3c87e7524" providerId="ADAL" clId="{47ABCCAE-05E7-45F2-8C99-B4F5BCF17EC3}" dt="2023-08-02T14:24:58.634" v="57" actId="1076"/>
        <pc:sldMkLst>
          <pc:docMk/>
          <pc:sldMk cId="598130959" sldId="385"/>
        </pc:sldMkLst>
      </pc:sldChg>
      <pc:sldChg chg="addSp delSp modSp mod">
        <pc:chgData name="Gerente Financeiro Santa Casa de Misericórdia de Guararema" userId="6df27013-8465-4fd7-b68b-14f3c87e7524" providerId="ADAL" clId="{47ABCCAE-05E7-45F2-8C99-B4F5BCF17EC3}" dt="2023-08-02T15:23:37.440" v="140" actId="14100"/>
        <pc:sldMkLst>
          <pc:docMk/>
          <pc:sldMk cId="2865662734" sldId="386"/>
        </pc:sldMkLst>
      </pc:sldChg>
      <pc:sldChg chg="addSp delSp modSp mod">
        <pc:chgData name="Gerente Financeiro Santa Casa de Misericórdia de Guararema" userId="6df27013-8465-4fd7-b68b-14f3c87e7524" providerId="ADAL" clId="{47ABCCAE-05E7-45F2-8C99-B4F5BCF17EC3}" dt="2023-08-02T14:55:39.319" v="138" actId="14100"/>
        <pc:sldMkLst>
          <pc:docMk/>
          <pc:sldMk cId="1544565570" sldId="387"/>
        </pc:sldMkLst>
      </pc:sldChg>
      <pc:sldChg chg="addSp delSp modSp mod">
        <pc:chgData name="Gerente Financeiro Santa Casa de Misericórdia de Guararema" userId="6df27013-8465-4fd7-b68b-14f3c87e7524" providerId="ADAL" clId="{47ABCCAE-05E7-45F2-8C99-B4F5BCF17EC3}" dt="2023-08-02T14:39:43.864" v="89" actId="20577"/>
        <pc:sldMkLst>
          <pc:docMk/>
          <pc:sldMk cId="2870833258" sldId="388"/>
        </pc:sldMkLst>
      </pc:sldChg>
      <pc:sldChg chg="addSp delSp modSp mod">
        <pc:chgData name="Gerente Financeiro Santa Casa de Misericórdia de Guararema" userId="6df27013-8465-4fd7-b68b-14f3c87e7524" providerId="ADAL" clId="{47ABCCAE-05E7-45F2-8C99-B4F5BCF17EC3}" dt="2023-08-02T14:28:11.827" v="60" actId="14100"/>
        <pc:sldMkLst>
          <pc:docMk/>
          <pc:sldMk cId="4253247790" sldId="389"/>
        </pc:sldMkLst>
      </pc:sldChg>
      <pc:sldChg chg="addSp delSp modSp mod">
        <pc:chgData name="Gerente Financeiro Santa Casa de Misericórdia de Guararema" userId="6df27013-8465-4fd7-b68b-14f3c87e7524" providerId="ADAL" clId="{47ABCCAE-05E7-45F2-8C99-B4F5BCF17EC3}" dt="2023-08-02T13:52:59.445" v="8" actId="1076"/>
        <pc:sldMkLst>
          <pc:docMk/>
          <pc:sldMk cId="4261269553" sldId="390"/>
        </pc:sldMkLst>
      </pc:sldChg>
      <pc:sldChg chg="del">
        <pc:chgData name="Gerente Financeiro Santa Casa de Misericórdia de Guararema" userId="6df27013-8465-4fd7-b68b-14f3c87e7524" providerId="ADAL" clId="{47ABCCAE-05E7-45F2-8C99-B4F5BCF17EC3}" dt="2023-08-02T14:28:21.034" v="61" actId="47"/>
        <pc:sldMkLst>
          <pc:docMk/>
          <pc:sldMk cId="3643521289" sldId="391"/>
        </pc:sldMkLst>
      </pc:sldChg>
      <pc:sldChg chg="del">
        <pc:chgData name="Gerente Financeiro Santa Casa de Misericórdia de Guararema" userId="6df27013-8465-4fd7-b68b-14f3c87e7524" providerId="ADAL" clId="{47ABCCAE-05E7-45F2-8C99-B4F5BCF17EC3}" dt="2023-08-02T14:28:22.360" v="62" actId="47"/>
        <pc:sldMkLst>
          <pc:docMk/>
          <pc:sldMk cId="70324937" sldId="392"/>
        </pc:sldMkLst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Mariana%20Rodrigues\Documentos\Dados\Financeiro%20Mariana\FATURAMENTO\Faturamento\Atendimento%202020%20A%202023%20%20PSA%20-%20PSI%20-%20SR%20Wareline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Mariana%20Rodrigues\Documentos\Dados\Financeiro%20Mariana\FATURAMENTO\Faturamento\Atendimento%202020%20A%202023%20%20PSA%20-%20PSI%20-%20SR%20Wareline.xlsx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Mariana%20Rodrigues\Documentos\Dados\Financeiro%20Mariana\FATURAMENTO\Faturamento\Dados%20SITE\2024\DIVERSOS.xlsx" TargetMode="External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_rels/chart4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Mariana%20Rodrigues\Documentos\Dados\Financeiro%20Mariana\FATURAMENTO\Faturamento\Dados%20SITE\2024\DIVERSOS.xlsx" TargetMode="External"/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ppt/charts/_rels/chart5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Mariana%20Rodrigues\Documentos\Dados\Financeiro%20Mariana\FATURAMENTO\Faturamento\Dados%20SITE\2024\DIVERSOS.xlsx" TargetMode="External"/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ppt/charts/_rels/chart6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Mariana%20Rodrigues\Documentos\Dados\Financeiro%20Mariana\FATURAMENTO\Faturamento\Dados%20SITE\2024\DIVERSOS.xlsx" TargetMode="External"/><Relationship Id="rId2" Type="http://schemas.microsoft.com/office/2011/relationships/chartColorStyle" Target="colors6.xml"/><Relationship Id="rId1" Type="http://schemas.microsoft.com/office/2011/relationships/chartStyle" Target="style6.xml"/></Relationships>
</file>

<file path=ppt/charts/_rels/chart7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Mariana%20Rodrigues\Documentos\Dados\Financeiro%20Mariana\FATURAMENTO\Faturamento\Dados%20SITE\2024\DIVERSOS.xlsx" TargetMode="External"/><Relationship Id="rId2" Type="http://schemas.microsoft.com/office/2011/relationships/chartColorStyle" Target="colors7.xml"/><Relationship Id="rId1" Type="http://schemas.microsoft.com/office/2011/relationships/chartStyle" Target="style7.xml"/></Relationships>
</file>

<file path=ppt/charts/_rels/chart8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Mariana%20Rodrigues\Documentos\Dados\Financeiro%20Mariana\FATURAMENTO\Faturamento\Dados%20SITE\2024\DIVERSOS.xlsx" TargetMode="External"/><Relationship Id="rId2" Type="http://schemas.microsoft.com/office/2011/relationships/chartColorStyle" Target="colors8.xml"/><Relationship Id="rId1" Type="http://schemas.microsoft.com/office/2011/relationships/chartStyle" Target="style8.xml"/></Relationships>
</file>

<file path=ppt/charts/_rels/chart9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Mariana%20Rodrigues\Documentos\Dados\Financeiro%20Mariana\FATURAMENTO\Faturamento\Dados%20SITE\2024\DIVERSOS.xlsx" TargetMode="External"/><Relationship Id="rId2" Type="http://schemas.microsoft.com/office/2011/relationships/chartColorStyle" Target="colors9.xml"/><Relationship Id="rId1" Type="http://schemas.microsoft.com/office/2011/relationships/chartStyle" Target="style9.xml"/></Relationships>
</file>

<file path=ppt/charts/_rels/chart10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Mariana%20Rodrigues\Documentos\Dados\Financeiro%20Mariana\FATURAMENTO\Faturamento\Dados%20SITE\2024\DIVERSOS.xlsx" TargetMode="External"/><Relationship Id="rId2" Type="http://schemas.microsoft.com/office/2011/relationships/chartColorStyle" Target="colors10.xml"/><Relationship Id="rId1" Type="http://schemas.microsoft.com/office/2011/relationships/chartStyle" Target="style10.xml"/></Relationships>
</file>

<file path=ppt/charts/_rels/chart11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Mariana%20Rodrigues\Documentos\Dados\Diariamente\Presta&#231;&#245;es%20de%20Contas\PRESTA&#199;&#195;O%20DE%20CONTAS%20METAS\DIRETORIA\NUTRI&#199;&#195;O\refei&#231;&#245;es%20jan%20a%20dez.xlsx" TargetMode="External"/><Relationship Id="rId2" Type="http://schemas.microsoft.com/office/2011/relationships/chartColorStyle" Target="colors11.xml"/><Relationship Id="rId1" Type="http://schemas.microsoft.com/office/2011/relationships/chartStyle" Target="style1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t-BR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spc="100" baseline="0">
                <a:solidFill>
                  <a:schemeClr val="lt1">
                    <a:lumMod val="95000"/>
                  </a:schemeClr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pPr>
            <a:r>
              <a:rPr lang="pt-BR"/>
              <a:t>Quantidade</a:t>
            </a:r>
            <a:r>
              <a:rPr lang="pt-BR" baseline="0"/>
              <a:t> de Pacientes Pronto Socorro Adulto e Infantil 2025</a:t>
            </a:r>
            <a:endParaRPr lang="pt-BR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spc="100" baseline="0">
              <a:solidFill>
                <a:schemeClr val="lt1">
                  <a:lumMod val="95000"/>
                </a:schemeClr>
              </a:soli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  <a:latin typeface="+mn-lt"/>
              <a:ea typeface="+mn-ea"/>
              <a:cs typeface="+mn-cs"/>
            </a:defRPr>
          </a:pPr>
          <a:endParaRPr lang="pt-BR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'2025'!$A$16</c:f>
              <c:strCache>
                <c:ptCount val="1"/>
                <c:pt idx="0">
                  <c:v>SUS</c:v>
                </c:pt>
              </c:strCache>
            </c:strRef>
          </c:tx>
          <c:spPr>
            <a:gradFill rotWithShape="1">
              <a:gsLst>
                <a:gs pos="0">
                  <a:schemeClr val="accent1">
                    <a:shade val="51000"/>
                    <a:satMod val="130000"/>
                  </a:schemeClr>
                </a:gs>
                <a:gs pos="80000">
                  <a:schemeClr val="accent1">
                    <a:shade val="93000"/>
                    <a:satMod val="130000"/>
                  </a:schemeClr>
                </a:gs>
                <a:gs pos="100000">
                  <a:schemeClr val="accent1">
                    <a:shade val="94000"/>
                    <a:satMod val="135000"/>
                  </a:schemeClr>
                </a:gs>
              </a:gsLst>
              <a:lin ang="16200000" scaled="0"/>
            </a:gradFill>
            <a:ln>
              <a:noFill/>
            </a:ln>
            <a:effectLst>
              <a:outerShdw blurRad="40000" dist="23000" dir="5400000" rotWithShape="0">
                <a:srgbClr val="000000">
                  <a:alpha val="35000"/>
                </a:srgbClr>
              </a:outerShdw>
            </a:effectLst>
            <a:scene3d>
              <a:camera prst="orthographicFront">
                <a:rot lat="0" lon="0" rev="0"/>
              </a:camera>
              <a:lightRig rig="threePt" dir="t">
                <a:rot lat="0" lon="0" rev="1200000"/>
              </a:lightRig>
            </a:scene3d>
            <a:sp3d>
              <a:bevelT w="63500" h="25400"/>
            </a:sp3d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lt1">
                        <a:lumMod val="8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pt-BR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lt1">
                          <a:lumMod val="95000"/>
                          <a:alpha val="54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'2025'!$B$14:$N$15</c:f>
              <c:strCache>
                <c:ptCount val="13"/>
                <c:pt idx="0">
                  <c:v>janeiro</c:v>
                </c:pt>
                <c:pt idx="1">
                  <c:v>Fevereiro</c:v>
                </c:pt>
                <c:pt idx="2">
                  <c:v>Março</c:v>
                </c:pt>
                <c:pt idx="3">
                  <c:v>abril</c:v>
                </c:pt>
                <c:pt idx="4">
                  <c:v>maio</c:v>
                </c:pt>
                <c:pt idx="5">
                  <c:v>junho</c:v>
                </c:pt>
                <c:pt idx="6">
                  <c:v>julho</c:v>
                </c:pt>
                <c:pt idx="7">
                  <c:v>agosto</c:v>
                </c:pt>
                <c:pt idx="8">
                  <c:v>setembro</c:v>
                </c:pt>
                <c:pt idx="9">
                  <c:v>outubro</c:v>
                </c:pt>
                <c:pt idx="10">
                  <c:v>novembro</c:v>
                </c:pt>
                <c:pt idx="11">
                  <c:v>dezembro</c:v>
                </c:pt>
                <c:pt idx="12">
                  <c:v>Total </c:v>
                </c:pt>
              </c:strCache>
            </c:strRef>
          </c:cat>
          <c:val>
            <c:numRef>
              <c:f>'2025'!$B$16:$N$16</c:f>
              <c:numCache>
                <c:formatCode>General</c:formatCode>
                <c:ptCount val="13"/>
                <c:pt idx="0">
                  <c:v>6885</c:v>
                </c:pt>
                <c:pt idx="1">
                  <c:v>6759</c:v>
                </c:pt>
                <c:pt idx="2">
                  <c:v>7827</c:v>
                </c:pt>
                <c:pt idx="3">
                  <c:v>7903</c:v>
                </c:pt>
                <c:pt idx="4">
                  <c:v>9548</c:v>
                </c:pt>
                <c:pt idx="5">
                  <c:v>7993</c:v>
                </c:pt>
                <c:pt idx="6">
                  <c:v>7189</c:v>
                </c:pt>
                <c:pt idx="7">
                  <c:v>8058</c:v>
                </c:pt>
                <c:pt idx="8">
                  <c:v>8187</c:v>
                </c:pt>
                <c:pt idx="9">
                  <c:v>8928</c:v>
                </c:pt>
                <c:pt idx="10">
                  <c:v>7703</c:v>
                </c:pt>
                <c:pt idx="11">
                  <c:v>7169</c:v>
                </c:pt>
                <c:pt idx="12" formatCode="0">
                  <c:v>94149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3052-4434-BE4B-ADF37BD23966}"/>
            </c:ext>
          </c:extLst>
        </c:ser>
        <c:ser>
          <c:idx val="1"/>
          <c:order val="1"/>
          <c:tx>
            <c:strRef>
              <c:f>'2025'!$A$17</c:f>
              <c:strCache>
                <c:ptCount val="1"/>
                <c:pt idx="0">
                  <c:v>CONVENIO</c:v>
                </c:pt>
              </c:strCache>
            </c:strRef>
          </c:tx>
          <c:spPr>
            <a:gradFill rotWithShape="1">
              <a:gsLst>
                <a:gs pos="0">
                  <a:schemeClr val="accent2">
                    <a:shade val="51000"/>
                    <a:satMod val="130000"/>
                  </a:schemeClr>
                </a:gs>
                <a:gs pos="80000">
                  <a:schemeClr val="accent2">
                    <a:shade val="93000"/>
                    <a:satMod val="130000"/>
                  </a:schemeClr>
                </a:gs>
                <a:gs pos="100000">
                  <a:schemeClr val="accent2">
                    <a:shade val="94000"/>
                    <a:satMod val="135000"/>
                  </a:schemeClr>
                </a:gs>
              </a:gsLst>
              <a:lin ang="16200000" scaled="0"/>
            </a:gradFill>
            <a:ln>
              <a:noFill/>
            </a:ln>
            <a:effectLst>
              <a:outerShdw blurRad="40000" dist="23000" dir="5400000" rotWithShape="0">
                <a:srgbClr val="000000">
                  <a:alpha val="35000"/>
                </a:srgbClr>
              </a:outerShdw>
            </a:effectLst>
            <a:scene3d>
              <a:camera prst="orthographicFront">
                <a:rot lat="0" lon="0" rev="0"/>
              </a:camera>
              <a:lightRig rig="threePt" dir="t">
                <a:rot lat="0" lon="0" rev="1200000"/>
              </a:lightRig>
            </a:scene3d>
            <a:sp3d>
              <a:bevelT w="63500" h="25400"/>
            </a:sp3d>
          </c:spPr>
          <c:invertIfNegative val="0"/>
          <c:dLbls>
            <c:dLbl>
              <c:idx val="0"/>
              <c:layout>
                <c:manualLayout>
                  <c:x val="2.1304923785968835E-2"/>
                  <c:y val="-2.3255661356283954E-2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900" b="0" i="0" u="none" strike="noStrike" kern="1200" baseline="0">
                      <a:solidFill>
                        <a:schemeClr val="lt1">
                          <a:lumMod val="8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pt-BR"/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3.4940075008988887E-2"/>
                      <c:h val="8.9089299884026113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1-3052-4434-BE4B-ADF37BD2396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lt1">
                        <a:lumMod val="8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pt-BR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lt1">
                          <a:lumMod val="95000"/>
                          <a:alpha val="54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'2025'!$B$14:$N$15</c:f>
              <c:strCache>
                <c:ptCount val="13"/>
                <c:pt idx="0">
                  <c:v>janeiro</c:v>
                </c:pt>
                <c:pt idx="1">
                  <c:v>Fevereiro</c:v>
                </c:pt>
                <c:pt idx="2">
                  <c:v>Março</c:v>
                </c:pt>
                <c:pt idx="3">
                  <c:v>abril</c:v>
                </c:pt>
                <c:pt idx="4">
                  <c:v>maio</c:v>
                </c:pt>
                <c:pt idx="5">
                  <c:v>junho</c:v>
                </c:pt>
                <c:pt idx="6">
                  <c:v>julho</c:v>
                </c:pt>
                <c:pt idx="7">
                  <c:v>agosto</c:v>
                </c:pt>
                <c:pt idx="8">
                  <c:v>setembro</c:v>
                </c:pt>
                <c:pt idx="9">
                  <c:v>outubro</c:v>
                </c:pt>
                <c:pt idx="10">
                  <c:v>novembro</c:v>
                </c:pt>
                <c:pt idx="11">
                  <c:v>dezembro</c:v>
                </c:pt>
                <c:pt idx="12">
                  <c:v>Total </c:v>
                </c:pt>
              </c:strCache>
            </c:strRef>
          </c:cat>
          <c:val>
            <c:numRef>
              <c:f>'2025'!$B$17:$N$17</c:f>
              <c:numCache>
                <c:formatCode>General</c:formatCode>
                <c:ptCount val="13"/>
                <c:pt idx="0">
                  <c:v>133</c:v>
                </c:pt>
                <c:pt idx="1">
                  <c:v>124</c:v>
                </c:pt>
                <c:pt idx="2">
                  <c:v>146</c:v>
                </c:pt>
                <c:pt idx="3">
                  <c:v>149</c:v>
                </c:pt>
                <c:pt idx="4">
                  <c:v>166</c:v>
                </c:pt>
                <c:pt idx="5">
                  <c:v>133</c:v>
                </c:pt>
                <c:pt idx="6">
                  <c:v>131</c:v>
                </c:pt>
                <c:pt idx="7">
                  <c:v>130</c:v>
                </c:pt>
                <c:pt idx="8">
                  <c:v>155</c:v>
                </c:pt>
                <c:pt idx="9">
                  <c:v>160</c:v>
                </c:pt>
                <c:pt idx="10">
                  <c:v>157</c:v>
                </c:pt>
                <c:pt idx="11">
                  <c:v>144</c:v>
                </c:pt>
                <c:pt idx="12">
                  <c:v>1728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3052-4434-BE4B-ADF37BD23966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100"/>
        <c:overlap val="-24"/>
        <c:axId val="1103935167"/>
        <c:axId val="1103936831"/>
      </c:barChart>
      <c:catAx>
        <c:axId val="1103935167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12700" cap="flat" cmpd="sng" algn="ctr">
            <a:solidFill>
              <a:schemeClr val="lt1">
                <a:lumMod val="95000"/>
                <a:alpha val="54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lt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pt-BR"/>
          </a:p>
        </c:txPr>
        <c:crossAx val="1103936831"/>
        <c:crosses val="autoZero"/>
        <c:auto val="1"/>
        <c:lblAlgn val="ctr"/>
        <c:lblOffset val="100"/>
        <c:noMultiLvlLbl val="0"/>
      </c:catAx>
      <c:valAx>
        <c:axId val="1103936831"/>
        <c:scaling>
          <c:orientation val="minMax"/>
        </c:scaling>
        <c:delete val="1"/>
        <c:axPos val="l"/>
        <c:numFmt formatCode="General" sourceLinked="1"/>
        <c:majorTickMark val="none"/>
        <c:minorTickMark val="none"/>
        <c:tickLblPos val="nextTo"/>
        <c:crossAx val="1103935167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lt1">
                  <a:lumMod val="85000"/>
                </a:schemeClr>
              </a:solidFill>
              <a:latin typeface="+mn-lt"/>
              <a:ea typeface="+mn-ea"/>
              <a:cs typeface="+mn-cs"/>
            </a:defRPr>
          </a:pPr>
          <a:endParaRPr lang="pt-BR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gradFill flip="none" rotWithShape="1">
      <a:gsLst>
        <a:gs pos="0">
          <a:schemeClr val="dk1">
            <a:lumMod val="65000"/>
            <a:lumOff val="35000"/>
          </a:schemeClr>
        </a:gs>
        <a:gs pos="100000">
          <a:schemeClr val="dk1">
            <a:lumMod val="85000"/>
            <a:lumOff val="15000"/>
          </a:schemeClr>
        </a:gs>
      </a:gsLst>
      <a:path path="circle">
        <a:fillToRect l="50000" t="50000" r="50000" b="50000"/>
      </a:path>
      <a:tileRect/>
    </a:gradFill>
    <a:ln>
      <a:noFill/>
    </a:ln>
    <a:effectLst/>
  </c:spPr>
  <c:txPr>
    <a:bodyPr/>
    <a:lstStyle/>
    <a:p>
      <a:pPr>
        <a:defRPr/>
      </a:pPr>
      <a:endParaRPr lang="pt-BR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t-BR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spc="100" baseline="0">
                <a:solidFill>
                  <a:schemeClr val="lt1">
                    <a:lumMod val="95000"/>
                  </a:schemeClr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pPr>
            <a:r>
              <a:rPr lang="pt-BR" sz="1600" b="1" i="0" u="none" strike="noStrike" kern="1200" spc="100" baseline="0">
                <a:solidFill>
                  <a:sysClr val="window" lastClr="FFFFFF">
                    <a:lumMod val="95000"/>
                  </a:sysClr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rPr>
              <a:t>Atendimento Pronto Socorro SUS e CONVÊNIO   ANO 2025    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spc="100" baseline="0">
              <a:solidFill>
                <a:schemeClr val="lt1">
                  <a:lumMod val="95000"/>
                </a:schemeClr>
              </a:soli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  <a:latin typeface="+mn-lt"/>
              <a:ea typeface="+mn-ea"/>
              <a:cs typeface="+mn-cs"/>
            </a:defRPr>
          </a:pPr>
          <a:endParaRPr lang="pt-BR"/>
        </a:p>
      </c:txPr>
    </c:title>
    <c:autoTitleDeleted val="0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pie3DChart>
        <c:varyColors val="1"/>
        <c:ser>
          <c:idx val="0"/>
          <c:order val="0"/>
          <c:dPt>
            <c:idx val="0"/>
            <c:bubble3D val="0"/>
            <c:spPr>
              <a:gradFill rotWithShape="1">
                <a:gsLst>
                  <a:gs pos="0">
                    <a:schemeClr val="accent1">
                      <a:shade val="51000"/>
                      <a:satMod val="130000"/>
                    </a:schemeClr>
                  </a:gs>
                  <a:gs pos="80000">
                    <a:schemeClr val="accent1">
                      <a:shade val="93000"/>
                      <a:satMod val="130000"/>
                    </a:schemeClr>
                  </a:gs>
                  <a:gs pos="100000">
                    <a:schemeClr val="accent1">
                      <a:shade val="94000"/>
                      <a:satMod val="135000"/>
                    </a:schemeClr>
                  </a:gs>
                </a:gsLst>
                <a:lin ang="16200000" scaled="0"/>
              </a:gradFill>
              <a:ln>
                <a:noFill/>
              </a:ln>
              <a:effectLst>
                <a:outerShdw blurRad="40000" dist="23000" dir="5400000" rotWithShape="0">
                  <a:srgbClr val="000000">
                    <a:alpha val="35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>
                <a:bevelT w="63500" h="25400"/>
              </a:sp3d>
            </c:spPr>
            <c:extLst>
              <c:ext xmlns:c16="http://schemas.microsoft.com/office/drawing/2014/chart" uri="{C3380CC4-5D6E-409C-BE32-E72D297353CC}">
                <c16:uniqueId val="{00000001-8952-4AED-9E06-75DEC7CEDEC2}"/>
              </c:ext>
            </c:extLst>
          </c:dPt>
          <c:dPt>
            <c:idx val="1"/>
            <c:bubble3D val="0"/>
            <c:spPr>
              <a:gradFill rotWithShape="1">
                <a:gsLst>
                  <a:gs pos="0">
                    <a:schemeClr val="accent2">
                      <a:shade val="51000"/>
                      <a:satMod val="130000"/>
                    </a:schemeClr>
                  </a:gs>
                  <a:gs pos="80000">
                    <a:schemeClr val="accent2">
                      <a:shade val="93000"/>
                      <a:satMod val="130000"/>
                    </a:schemeClr>
                  </a:gs>
                  <a:gs pos="100000">
                    <a:schemeClr val="accent2">
                      <a:shade val="94000"/>
                      <a:satMod val="135000"/>
                    </a:schemeClr>
                  </a:gs>
                </a:gsLst>
                <a:lin ang="16200000" scaled="0"/>
              </a:gradFill>
              <a:ln>
                <a:noFill/>
              </a:ln>
              <a:effectLst>
                <a:outerShdw blurRad="40000" dist="23000" dir="5400000" rotWithShape="0">
                  <a:srgbClr val="000000">
                    <a:alpha val="35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>
                <a:bevelT w="63500" h="25400"/>
              </a:sp3d>
            </c:spPr>
            <c:extLst>
              <c:ext xmlns:c16="http://schemas.microsoft.com/office/drawing/2014/chart" uri="{C3380CC4-5D6E-409C-BE32-E72D297353CC}">
                <c16:uniqueId val="{00000003-8952-4AED-9E06-75DEC7CEDEC2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lt1">
                        <a:lumMod val="8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pt-BR"/>
              </a:p>
            </c:txPr>
            <c:dLblPos val="bestFit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leaderLines>
              <c:spPr>
                <a:ln w="9525">
                  <a:solidFill>
                    <a:schemeClr val="lt1">
                      <a:lumMod val="95000"/>
                      <a:alpha val="54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'2025'!$W$47:$W$48</c:f>
              <c:strCache>
                <c:ptCount val="2"/>
                <c:pt idx="0">
                  <c:v>SUS</c:v>
                </c:pt>
                <c:pt idx="1">
                  <c:v>CONVÊNIO</c:v>
                </c:pt>
              </c:strCache>
            </c:strRef>
          </c:cat>
          <c:val>
            <c:numRef>
              <c:f>'2025'!$X$47:$X$48</c:f>
              <c:numCache>
                <c:formatCode>0.00%</c:formatCode>
                <c:ptCount val="2"/>
                <c:pt idx="0">
                  <c:v>0.98199999999999998</c:v>
                </c:pt>
                <c:pt idx="1">
                  <c:v>1.7999999999999999E-2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8952-4AED-9E06-75DEC7CEDEC2}"/>
            </c:ext>
          </c:extLst>
        </c:ser>
        <c:dLbls>
          <c:dLblPos val="bestFit"/>
          <c:showLegendKey val="0"/>
          <c:showVal val="1"/>
          <c:showCatName val="0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lt1">
                  <a:lumMod val="85000"/>
                </a:schemeClr>
              </a:solidFill>
              <a:latin typeface="+mn-lt"/>
              <a:ea typeface="+mn-ea"/>
              <a:cs typeface="+mn-cs"/>
            </a:defRPr>
          </a:pPr>
          <a:endParaRPr lang="pt-BR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gradFill flip="none" rotWithShape="1">
      <a:gsLst>
        <a:gs pos="0">
          <a:schemeClr val="dk1">
            <a:lumMod val="65000"/>
            <a:lumOff val="35000"/>
          </a:schemeClr>
        </a:gs>
        <a:gs pos="100000">
          <a:schemeClr val="dk1">
            <a:lumMod val="85000"/>
            <a:lumOff val="15000"/>
          </a:schemeClr>
        </a:gs>
      </a:gsLst>
      <a:path path="circle">
        <a:fillToRect l="50000" t="50000" r="50000" b="50000"/>
      </a:path>
      <a:tileRect/>
    </a:gradFill>
    <a:ln>
      <a:noFill/>
    </a:ln>
    <a:effectLst/>
  </c:spPr>
  <c:txPr>
    <a:bodyPr/>
    <a:lstStyle/>
    <a:p>
      <a:pPr>
        <a:defRPr/>
      </a:pPr>
      <a:endParaRPr lang="pt-BR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t-BR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00" b="0" i="0" u="none" strike="noStrike" kern="1200" cap="all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pPr>
            <a:r>
              <a:rPr lang="pt-BR"/>
              <a:t>internações 2025</a:t>
            </a:r>
          </a:p>
        </c:rich>
      </c:tx>
      <c:layout>
        <c:manualLayout>
          <c:xMode val="edge"/>
          <c:yMode val="edge"/>
          <c:x val="0.30792344706911634"/>
          <c:y val="2.7777777777777776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00" b="0" i="0" u="none" strike="noStrike" kern="1200" cap="all" baseline="0">
              <a:solidFill>
                <a:schemeClr val="lt1"/>
              </a:solidFill>
              <a:latin typeface="+mn-lt"/>
              <a:ea typeface="+mn-ea"/>
              <a:cs typeface="+mn-cs"/>
            </a:defRPr>
          </a:pPr>
          <a:endParaRPr lang="pt-BR"/>
        </a:p>
      </c:txPr>
    </c:title>
    <c:autoTitleDeleted val="0"/>
    <c:view3D>
      <c:rotX val="15"/>
      <c:rotY val="20"/>
      <c:depthPercent val="100"/>
      <c:rAngAx val="1"/>
    </c:view3D>
    <c:floor>
      <c:thickness val="0"/>
      <c:spPr>
        <a:solidFill>
          <a:schemeClr val="bg2">
            <a:lumMod val="75000"/>
            <a:alpha val="27000"/>
          </a:schemeClr>
        </a:solidFill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bar3DChart>
        <c:barDir val="col"/>
        <c:grouping val="clustered"/>
        <c:varyColors val="0"/>
        <c:ser>
          <c:idx val="0"/>
          <c:order val="0"/>
          <c:tx>
            <c:strRef>
              <c:f>INTERNAÇÃO!$A$14</c:f>
              <c:strCache>
                <c:ptCount val="1"/>
                <c:pt idx="0">
                  <c:v>SUS</c:v>
                </c:pt>
              </c:strCache>
            </c:strRef>
          </c:tx>
          <c:spPr>
            <a:solidFill>
              <a:schemeClr val="accent1">
                <a:alpha val="88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  <a:effectLst/>
            <a:scene3d>
              <a:camera prst="orthographicFront"/>
              <a:lightRig rig="threePt" dir="t"/>
            </a:scene3d>
            <a:sp3d prstMaterial="flat">
              <a:contourClr>
                <a:schemeClr val="accent1">
                  <a:lumMod val="50000"/>
                </a:schemeClr>
              </a:contourClr>
            </a:sp3d>
          </c:spPr>
          <c:invertIfNegative val="0"/>
          <c:dLbls>
            <c:spPr>
              <a:solidFill>
                <a:schemeClr val="accent1">
                  <a:alpha val="30000"/>
                </a:schemeClr>
              </a:solidFill>
              <a:ln>
                <a:solidFill>
                  <a:schemeClr val="lt1">
                    <a:alpha val="50000"/>
                  </a:schemeClr>
                </a:solidFill>
                <a:round/>
              </a:ln>
              <a:effectLst>
                <a:outerShdw blurRad="63500" dist="88900" dir="2700000" algn="tl" rotWithShape="0">
                  <a:prstClr val="black">
                    <a:alpha val="40000"/>
                  </a:prstClr>
                </a:outerShdw>
              </a:effectLst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pt-BR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lt1">
                          <a:lumMod val="50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INTERNAÇÃO!$B$13:$M$13</c:f>
              <c:strCache>
                <c:ptCount val="12"/>
                <c:pt idx="0">
                  <c:v>Jan</c:v>
                </c:pt>
                <c:pt idx="1">
                  <c:v>Fev</c:v>
                </c:pt>
                <c:pt idx="2">
                  <c:v>Mar</c:v>
                </c:pt>
                <c:pt idx="3">
                  <c:v>Abr</c:v>
                </c:pt>
                <c:pt idx="4">
                  <c:v>Mai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Set</c:v>
                </c:pt>
                <c:pt idx="9">
                  <c:v>Out</c:v>
                </c:pt>
                <c:pt idx="10">
                  <c:v>Nov</c:v>
                </c:pt>
                <c:pt idx="11">
                  <c:v>Dez</c:v>
                </c:pt>
              </c:strCache>
            </c:strRef>
          </c:cat>
          <c:val>
            <c:numRef>
              <c:f>INTERNAÇÃO!$B$14:$M$14</c:f>
              <c:numCache>
                <c:formatCode>General</c:formatCode>
                <c:ptCount val="12"/>
                <c:pt idx="0">
                  <c:v>86</c:v>
                </c:pt>
                <c:pt idx="1">
                  <c:v>80</c:v>
                </c:pt>
                <c:pt idx="2">
                  <c:v>110</c:v>
                </c:pt>
                <c:pt idx="3">
                  <c:v>86</c:v>
                </c:pt>
                <c:pt idx="4">
                  <c:v>127</c:v>
                </c:pt>
                <c:pt idx="5">
                  <c:v>99</c:v>
                </c:pt>
                <c:pt idx="6">
                  <c:v>116</c:v>
                </c:pt>
                <c:pt idx="7">
                  <c:v>128</c:v>
                </c:pt>
                <c:pt idx="8">
                  <c:v>134</c:v>
                </c:pt>
                <c:pt idx="9">
                  <c:v>124</c:v>
                </c:pt>
                <c:pt idx="10">
                  <c:v>104</c:v>
                </c:pt>
                <c:pt idx="11">
                  <c:v>138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95D7-4A92-BA79-D805BC5491B6}"/>
            </c:ext>
          </c:extLst>
        </c:ser>
        <c:ser>
          <c:idx val="1"/>
          <c:order val="1"/>
          <c:tx>
            <c:strRef>
              <c:f>INTERNAÇÃO!$A$15</c:f>
              <c:strCache>
                <c:ptCount val="1"/>
                <c:pt idx="0">
                  <c:v>CONVENIO/PARTICULAR</c:v>
                </c:pt>
              </c:strCache>
            </c:strRef>
          </c:tx>
          <c:spPr>
            <a:solidFill>
              <a:schemeClr val="accent2">
                <a:alpha val="88000"/>
              </a:schemeClr>
            </a:solidFill>
            <a:ln>
              <a:solidFill>
                <a:schemeClr val="accent2">
                  <a:lumMod val="50000"/>
                </a:schemeClr>
              </a:solidFill>
            </a:ln>
            <a:effectLst/>
            <a:scene3d>
              <a:camera prst="orthographicFront"/>
              <a:lightRig rig="threePt" dir="t"/>
            </a:scene3d>
            <a:sp3d prstMaterial="flat">
              <a:contourClr>
                <a:schemeClr val="accent2">
                  <a:lumMod val="50000"/>
                </a:schemeClr>
              </a:contourClr>
            </a:sp3d>
          </c:spPr>
          <c:invertIfNegative val="0"/>
          <c:dLbls>
            <c:spPr>
              <a:solidFill>
                <a:schemeClr val="accent2">
                  <a:alpha val="30000"/>
                </a:schemeClr>
              </a:solidFill>
              <a:ln>
                <a:solidFill>
                  <a:schemeClr val="lt1">
                    <a:alpha val="50000"/>
                  </a:schemeClr>
                </a:solidFill>
                <a:round/>
              </a:ln>
              <a:effectLst>
                <a:outerShdw blurRad="63500" dist="88900" dir="2700000" algn="tl" rotWithShape="0">
                  <a:prstClr val="black">
                    <a:alpha val="40000"/>
                  </a:prstClr>
                </a:outerShdw>
              </a:effectLst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pt-BR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lt1">
                          <a:lumMod val="50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INTERNAÇÃO!$B$13:$M$13</c:f>
              <c:strCache>
                <c:ptCount val="12"/>
                <c:pt idx="0">
                  <c:v>Jan</c:v>
                </c:pt>
                <c:pt idx="1">
                  <c:v>Fev</c:v>
                </c:pt>
                <c:pt idx="2">
                  <c:v>Mar</c:v>
                </c:pt>
                <c:pt idx="3">
                  <c:v>Abr</c:v>
                </c:pt>
                <c:pt idx="4">
                  <c:v>Mai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Set</c:v>
                </c:pt>
                <c:pt idx="9">
                  <c:v>Out</c:v>
                </c:pt>
                <c:pt idx="10">
                  <c:v>Nov</c:v>
                </c:pt>
                <c:pt idx="11">
                  <c:v>Dez</c:v>
                </c:pt>
              </c:strCache>
            </c:strRef>
          </c:cat>
          <c:val>
            <c:numRef>
              <c:f>INTERNAÇÃO!$B$15:$M$15</c:f>
              <c:numCache>
                <c:formatCode>General</c:formatCode>
                <c:ptCount val="1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95D7-4A92-BA79-D805BC5491B6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84"/>
        <c:gapDepth val="53"/>
        <c:shape val="box"/>
        <c:axId val="1642193487"/>
        <c:axId val="1642189647"/>
        <c:axId val="0"/>
      </c:bar3DChart>
      <c:catAx>
        <c:axId val="1642193487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l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pt-BR"/>
          </a:p>
        </c:txPr>
        <c:crossAx val="1642189647"/>
        <c:crosses val="autoZero"/>
        <c:auto val="1"/>
        <c:lblAlgn val="ctr"/>
        <c:lblOffset val="100"/>
        <c:noMultiLvlLbl val="0"/>
      </c:catAx>
      <c:valAx>
        <c:axId val="1642189647"/>
        <c:scaling>
          <c:orientation val="minMax"/>
        </c:scaling>
        <c:delete val="1"/>
        <c:axPos val="l"/>
        <c:numFmt formatCode="General" sourceLinked="1"/>
        <c:majorTickMark val="out"/>
        <c:minorTickMark val="none"/>
        <c:tickLblPos val="nextTo"/>
        <c:crossAx val="1642193487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lt1">
                  <a:lumMod val="75000"/>
                </a:schemeClr>
              </a:solidFill>
              <a:latin typeface="+mn-lt"/>
              <a:ea typeface="+mn-ea"/>
              <a:cs typeface="+mn-cs"/>
            </a:defRPr>
          </a:pPr>
          <a:endParaRPr lang="pt-BR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dk1">
        <a:lumMod val="75000"/>
        <a:lumOff val="25000"/>
      </a:schemeClr>
    </a:solidFill>
    <a:ln w="6350" cap="flat" cmpd="sng" algn="ctr">
      <a:solidFill>
        <a:schemeClr val="dk1">
          <a:tint val="75000"/>
        </a:schemeClr>
      </a:solidFill>
      <a:round/>
    </a:ln>
    <a:effectLst/>
  </c:spPr>
  <c:txPr>
    <a:bodyPr/>
    <a:lstStyle/>
    <a:p>
      <a:pPr>
        <a:defRPr/>
      </a:pPr>
      <a:endParaRPr lang="pt-BR"/>
    </a:p>
  </c:txPr>
  <c:externalData r:id="rId3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t-BR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spc="100" baseline="0">
              <a:solidFill>
                <a:schemeClr val="lt1">
                  <a:lumMod val="95000"/>
                </a:schemeClr>
              </a:soli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  <a:latin typeface="+mn-lt"/>
              <a:ea typeface="+mn-ea"/>
              <a:cs typeface="+mn-cs"/>
            </a:defRPr>
          </a:pPr>
          <a:endParaRPr lang="pt-BR"/>
        </a:p>
      </c:txPr>
    </c:title>
    <c:autoTitleDeleted val="0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pie3DChart>
        <c:varyColors val="1"/>
        <c:ser>
          <c:idx val="0"/>
          <c:order val="0"/>
          <c:tx>
            <c:strRef>
              <c:f>exames!$A$44</c:f>
              <c:strCache>
                <c:ptCount val="1"/>
                <c:pt idx="0">
                  <c:v>Total de exames</c:v>
                </c:pt>
              </c:strCache>
            </c:strRef>
          </c:tx>
          <c:dPt>
            <c:idx val="0"/>
            <c:bubble3D val="0"/>
            <c:spPr>
              <a:gradFill rotWithShape="1">
                <a:gsLst>
                  <a:gs pos="0">
                    <a:schemeClr val="accent1"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1"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1"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/>
            </c:spPr>
            <c:extLst>
              <c:ext xmlns:c16="http://schemas.microsoft.com/office/drawing/2014/chart" uri="{C3380CC4-5D6E-409C-BE32-E72D297353CC}">
                <c16:uniqueId val="{00000001-2D16-4FC3-AC03-BCAD42220153}"/>
              </c:ext>
            </c:extLst>
          </c:dPt>
          <c:dPt>
            <c:idx val="1"/>
            <c:bubble3D val="0"/>
            <c:spPr>
              <a:gradFill rotWithShape="1">
                <a:gsLst>
                  <a:gs pos="0">
                    <a:schemeClr val="accent2"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2"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2"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/>
            </c:spPr>
            <c:extLst>
              <c:ext xmlns:c16="http://schemas.microsoft.com/office/drawing/2014/chart" uri="{C3380CC4-5D6E-409C-BE32-E72D297353CC}">
                <c16:uniqueId val="{00000003-2D16-4FC3-AC03-BCAD42220153}"/>
              </c:ext>
            </c:extLst>
          </c:dPt>
          <c:dPt>
            <c:idx val="2"/>
            <c:bubble3D val="0"/>
            <c:spPr>
              <a:gradFill rotWithShape="1">
                <a:gsLst>
                  <a:gs pos="0">
                    <a:schemeClr val="accent3"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3"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3"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/>
            </c:spPr>
            <c:extLst>
              <c:ext xmlns:c16="http://schemas.microsoft.com/office/drawing/2014/chart" uri="{C3380CC4-5D6E-409C-BE32-E72D297353CC}">
                <c16:uniqueId val="{00000005-2D16-4FC3-AC03-BCAD42220153}"/>
              </c:ext>
            </c:extLst>
          </c:dPt>
          <c:dPt>
            <c:idx val="3"/>
            <c:bubble3D val="0"/>
            <c:spPr>
              <a:gradFill rotWithShape="1">
                <a:gsLst>
                  <a:gs pos="0">
                    <a:schemeClr val="accent4"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4"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4"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/>
            </c:spPr>
            <c:extLst>
              <c:ext xmlns:c16="http://schemas.microsoft.com/office/drawing/2014/chart" uri="{C3380CC4-5D6E-409C-BE32-E72D297353CC}">
                <c16:uniqueId val="{00000007-2D16-4FC3-AC03-BCAD42220153}"/>
              </c:ext>
            </c:extLst>
          </c:dPt>
          <c:dPt>
            <c:idx val="4"/>
            <c:bubble3D val="0"/>
            <c:spPr>
              <a:gradFill rotWithShape="1">
                <a:gsLst>
                  <a:gs pos="0">
                    <a:schemeClr val="accent5"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5"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5"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/>
            </c:spPr>
            <c:extLst>
              <c:ext xmlns:c16="http://schemas.microsoft.com/office/drawing/2014/chart" uri="{C3380CC4-5D6E-409C-BE32-E72D297353CC}">
                <c16:uniqueId val="{00000009-2D16-4FC3-AC03-BCAD42220153}"/>
              </c:ext>
            </c:extLst>
          </c:dPt>
          <c:dPt>
            <c:idx val="5"/>
            <c:bubble3D val="0"/>
            <c:spPr>
              <a:gradFill rotWithShape="1">
                <a:gsLst>
                  <a:gs pos="0">
                    <a:schemeClr val="accent6"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6"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6"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/>
            </c:spPr>
            <c:extLst>
              <c:ext xmlns:c16="http://schemas.microsoft.com/office/drawing/2014/chart" uri="{C3380CC4-5D6E-409C-BE32-E72D297353CC}">
                <c16:uniqueId val="{0000000B-2D16-4FC3-AC03-BCAD42220153}"/>
              </c:ext>
            </c:extLst>
          </c:dPt>
          <c:dPt>
            <c:idx val="6"/>
            <c:bubble3D val="0"/>
            <c:spPr>
              <a:gradFill rotWithShape="1">
                <a:gsLst>
                  <a:gs pos="0">
                    <a:schemeClr val="accent1">
                      <a:lumMod val="60000"/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1">
                      <a:lumMod val="60000"/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1">
                      <a:lumMod val="60000"/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/>
            </c:spPr>
            <c:extLst>
              <c:ext xmlns:c16="http://schemas.microsoft.com/office/drawing/2014/chart" uri="{C3380CC4-5D6E-409C-BE32-E72D297353CC}">
                <c16:uniqueId val="{0000000D-2D16-4FC3-AC03-BCAD42220153}"/>
              </c:ext>
            </c:extLst>
          </c:dPt>
          <c:dPt>
            <c:idx val="7"/>
            <c:bubble3D val="0"/>
            <c:spPr>
              <a:gradFill rotWithShape="1">
                <a:gsLst>
                  <a:gs pos="0">
                    <a:schemeClr val="accent2">
                      <a:lumMod val="60000"/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2">
                      <a:lumMod val="60000"/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2">
                      <a:lumMod val="60000"/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/>
            </c:spPr>
            <c:extLst>
              <c:ext xmlns:c16="http://schemas.microsoft.com/office/drawing/2014/chart" uri="{C3380CC4-5D6E-409C-BE32-E72D297353CC}">
                <c16:uniqueId val="{0000000F-2D16-4FC3-AC03-BCAD42220153}"/>
              </c:ext>
            </c:extLst>
          </c:dPt>
          <c:dPt>
            <c:idx val="8"/>
            <c:bubble3D val="0"/>
            <c:spPr>
              <a:gradFill rotWithShape="1">
                <a:gsLst>
                  <a:gs pos="0">
                    <a:schemeClr val="accent3">
                      <a:lumMod val="60000"/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3">
                      <a:lumMod val="60000"/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3">
                      <a:lumMod val="60000"/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/>
            </c:spPr>
            <c:extLst>
              <c:ext xmlns:c16="http://schemas.microsoft.com/office/drawing/2014/chart" uri="{C3380CC4-5D6E-409C-BE32-E72D297353CC}">
                <c16:uniqueId val="{00000011-2D16-4FC3-AC03-BCAD42220153}"/>
              </c:ext>
            </c:extLst>
          </c:dPt>
          <c:dPt>
            <c:idx val="9"/>
            <c:bubble3D val="0"/>
            <c:spPr>
              <a:gradFill rotWithShape="1">
                <a:gsLst>
                  <a:gs pos="0">
                    <a:schemeClr val="accent4">
                      <a:lumMod val="60000"/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4">
                      <a:lumMod val="60000"/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4">
                      <a:lumMod val="60000"/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/>
            </c:spPr>
            <c:extLst>
              <c:ext xmlns:c16="http://schemas.microsoft.com/office/drawing/2014/chart" uri="{C3380CC4-5D6E-409C-BE32-E72D297353CC}">
                <c16:uniqueId val="{00000013-2D16-4FC3-AC03-BCAD42220153}"/>
              </c:ext>
            </c:extLst>
          </c:dPt>
          <c:dPt>
            <c:idx val="10"/>
            <c:bubble3D val="0"/>
            <c:spPr>
              <a:gradFill rotWithShape="1">
                <a:gsLst>
                  <a:gs pos="0">
                    <a:schemeClr val="accent5">
                      <a:lumMod val="60000"/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5">
                      <a:lumMod val="60000"/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5">
                      <a:lumMod val="60000"/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/>
            </c:spPr>
            <c:extLst>
              <c:ext xmlns:c16="http://schemas.microsoft.com/office/drawing/2014/chart" uri="{C3380CC4-5D6E-409C-BE32-E72D297353CC}">
                <c16:uniqueId val="{00000015-2D16-4FC3-AC03-BCAD42220153}"/>
              </c:ext>
            </c:extLst>
          </c:dPt>
          <c:dPt>
            <c:idx val="11"/>
            <c:bubble3D val="0"/>
            <c:spPr>
              <a:gradFill rotWithShape="1">
                <a:gsLst>
                  <a:gs pos="0">
                    <a:schemeClr val="accent6">
                      <a:lumMod val="60000"/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6">
                      <a:lumMod val="60000"/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6">
                      <a:lumMod val="60000"/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/>
            </c:spPr>
            <c:extLst>
              <c:ext xmlns:c16="http://schemas.microsoft.com/office/drawing/2014/chart" uri="{C3380CC4-5D6E-409C-BE32-E72D297353CC}">
                <c16:uniqueId val="{00000017-2D16-4FC3-AC03-BCAD42220153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lt1">
                        <a:lumMod val="8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pt-BR"/>
              </a:p>
            </c:txPr>
            <c:dLblPos val="bestFit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leaderLines>
              <c:spPr>
                <a:ln w="9525">
                  <a:solidFill>
                    <a:schemeClr val="lt1">
                      <a:lumMod val="95000"/>
                      <a:alpha val="54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exames!$B$43:$M$43</c:f>
              <c:strCache>
                <c:ptCount val="12"/>
                <c:pt idx="0">
                  <c:v>Janeiro</c:v>
                </c:pt>
                <c:pt idx="1">
                  <c:v>Fevereiro</c:v>
                </c:pt>
                <c:pt idx="2">
                  <c:v>Março</c:v>
                </c:pt>
                <c:pt idx="3">
                  <c:v>Abril</c:v>
                </c:pt>
                <c:pt idx="4">
                  <c:v>Maio</c:v>
                </c:pt>
                <c:pt idx="5">
                  <c:v>Junho</c:v>
                </c:pt>
                <c:pt idx="6">
                  <c:v>Julho</c:v>
                </c:pt>
                <c:pt idx="7">
                  <c:v>Agosto</c:v>
                </c:pt>
                <c:pt idx="8">
                  <c:v>Setembro</c:v>
                </c:pt>
                <c:pt idx="9">
                  <c:v>Outubro</c:v>
                </c:pt>
                <c:pt idx="10">
                  <c:v>Novembro</c:v>
                </c:pt>
                <c:pt idx="11">
                  <c:v>Dezembro</c:v>
                </c:pt>
              </c:strCache>
            </c:strRef>
          </c:cat>
          <c:val>
            <c:numRef>
              <c:f>exames!$B$44:$M$44</c:f>
              <c:numCache>
                <c:formatCode>General</c:formatCode>
                <c:ptCount val="12"/>
                <c:pt idx="0">
                  <c:v>8626</c:v>
                </c:pt>
                <c:pt idx="1">
                  <c:v>8633</c:v>
                </c:pt>
                <c:pt idx="2">
                  <c:v>9279</c:v>
                </c:pt>
                <c:pt idx="3">
                  <c:v>9819</c:v>
                </c:pt>
                <c:pt idx="4">
                  <c:v>10616</c:v>
                </c:pt>
                <c:pt idx="5">
                  <c:v>9087</c:v>
                </c:pt>
                <c:pt idx="6">
                  <c:v>9460</c:v>
                </c:pt>
                <c:pt idx="7">
                  <c:v>10091</c:v>
                </c:pt>
                <c:pt idx="8">
                  <c:v>10687</c:v>
                </c:pt>
                <c:pt idx="9">
                  <c:v>11244</c:v>
                </c:pt>
                <c:pt idx="10">
                  <c:v>10507</c:v>
                </c:pt>
                <c:pt idx="11">
                  <c:v>10827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18-2D16-4FC3-AC03-BCAD42220153}"/>
            </c:ext>
          </c:extLst>
        </c:ser>
        <c:dLbls>
          <c:dLblPos val="bestFit"/>
          <c:showLegendKey val="0"/>
          <c:showVal val="1"/>
          <c:showCatName val="0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lt1">
                  <a:lumMod val="85000"/>
                </a:schemeClr>
              </a:solidFill>
              <a:latin typeface="+mn-lt"/>
              <a:ea typeface="+mn-ea"/>
              <a:cs typeface="+mn-cs"/>
            </a:defRPr>
          </a:pPr>
          <a:endParaRPr lang="pt-BR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gradFill flip="none" rotWithShape="1">
      <a:gsLst>
        <a:gs pos="0">
          <a:schemeClr val="dk1">
            <a:lumMod val="65000"/>
            <a:lumOff val="35000"/>
          </a:schemeClr>
        </a:gs>
        <a:gs pos="100000">
          <a:schemeClr val="dk1">
            <a:lumMod val="85000"/>
            <a:lumOff val="15000"/>
          </a:schemeClr>
        </a:gs>
      </a:gsLst>
      <a:path path="circle">
        <a:fillToRect l="50000" t="50000" r="50000" b="50000"/>
      </a:path>
      <a:tileRect/>
    </a:gradFill>
    <a:ln>
      <a:noFill/>
    </a:ln>
    <a:effectLst/>
  </c:spPr>
  <c:txPr>
    <a:bodyPr/>
    <a:lstStyle/>
    <a:p>
      <a:pPr>
        <a:defRPr/>
      </a:pPr>
      <a:endParaRPr lang="pt-BR"/>
    </a:p>
  </c:txPr>
  <c:externalData r:id="rId3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t-BR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00" b="0" i="0" u="none" strike="noStrike" kern="1200" cap="all" baseline="0">
              <a:solidFill>
                <a:schemeClr val="lt1"/>
              </a:solidFill>
              <a:latin typeface="+mn-lt"/>
              <a:ea typeface="+mn-ea"/>
              <a:cs typeface="+mn-cs"/>
            </a:defRPr>
          </a:pPr>
          <a:endParaRPr lang="pt-BR"/>
        </a:p>
      </c:txPr>
    </c:title>
    <c:autoTitleDeleted val="0"/>
    <c:view3D>
      <c:rotX val="15"/>
      <c:rotY val="20"/>
      <c:depthPercent val="100"/>
      <c:rAngAx val="1"/>
    </c:view3D>
    <c:floor>
      <c:thickness val="0"/>
      <c:spPr>
        <a:solidFill>
          <a:schemeClr val="bg2">
            <a:lumMod val="75000"/>
            <a:alpha val="27000"/>
          </a:schemeClr>
        </a:solidFill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bar3DChart>
        <c:barDir val="col"/>
        <c:grouping val="clustered"/>
        <c:varyColors val="0"/>
        <c:ser>
          <c:idx val="0"/>
          <c:order val="0"/>
          <c:tx>
            <c:strRef>
              <c:f>exames!$A$37</c:f>
              <c:strCache>
                <c:ptCount val="1"/>
                <c:pt idx="0">
                  <c:v>Analise Clínica</c:v>
                </c:pt>
              </c:strCache>
            </c:strRef>
          </c:tx>
          <c:spPr>
            <a:solidFill>
              <a:schemeClr val="accent1">
                <a:alpha val="88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  <a:effectLst/>
            <a:scene3d>
              <a:camera prst="orthographicFront"/>
              <a:lightRig rig="threePt" dir="t"/>
            </a:scene3d>
            <a:sp3d prstMaterial="flat">
              <a:contourClr>
                <a:schemeClr val="accent1">
                  <a:lumMod val="50000"/>
                </a:schemeClr>
              </a:contourClr>
            </a:sp3d>
          </c:spPr>
          <c:invertIfNegative val="0"/>
          <c:dLbls>
            <c:spPr>
              <a:solidFill>
                <a:schemeClr val="accent1">
                  <a:alpha val="30000"/>
                </a:schemeClr>
              </a:solidFill>
              <a:ln>
                <a:solidFill>
                  <a:schemeClr val="lt1">
                    <a:alpha val="50000"/>
                  </a:schemeClr>
                </a:solidFill>
                <a:round/>
              </a:ln>
              <a:effectLst>
                <a:outerShdw blurRad="63500" dist="88900" dir="2700000" algn="tl" rotWithShape="0">
                  <a:prstClr val="black">
                    <a:alpha val="40000"/>
                  </a:prstClr>
                </a:outerShdw>
              </a:effectLst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pt-BR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lt1">
                          <a:lumMod val="50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exames!$B$36:$M$36</c:f>
              <c:strCache>
                <c:ptCount val="12"/>
                <c:pt idx="0">
                  <c:v>Janeiro</c:v>
                </c:pt>
                <c:pt idx="1">
                  <c:v>Fevereiro</c:v>
                </c:pt>
                <c:pt idx="2">
                  <c:v>Março</c:v>
                </c:pt>
                <c:pt idx="3">
                  <c:v>Abril</c:v>
                </c:pt>
                <c:pt idx="4">
                  <c:v>Maio</c:v>
                </c:pt>
                <c:pt idx="5">
                  <c:v>Junho</c:v>
                </c:pt>
                <c:pt idx="6">
                  <c:v>Julho</c:v>
                </c:pt>
                <c:pt idx="7">
                  <c:v>Agosto</c:v>
                </c:pt>
                <c:pt idx="8">
                  <c:v>Setembro</c:v>
                </c:pt>
                <c:pt idx="9">
                  <c:v>Outubro</c:v>
                </c:pt>
                <c:pt idx="10">
                  <c:v>Novembro</c:v>
                </c:pt>
                <c:pt idx="11">
                  <c:v>Dezembro</c:v>
                </c:pt>
              </c:strCache>
            </c:strRef>
          </c:cat>
          <c:val>
            <c:numRef>
              <c:f>exames!$B$37:$M$37</c:f>
              <c:numCache>
                <c:formatCode>General</c:formatCode>
                <c:ptCount val="12"/>
                <c:pt idx="0">
                  <c:v>6258</c:v>
                </c:pt>
                <c:pt idx="1">
                  <c:v>6173</c:v>
                </c:pt>
                <c:pt idx="2">
                  <c:v>6330</c:v>
                </c:pt>
                <c:pt idx="3">
                  <c:v>6618</c:v>
                </c:pt>
                <c:pt idx="4">
                  <c:v>6849</c:v>
                </c:pt>
                <c:pt idx="5">
                  <c:v>5928</c:v>
                </c:pt>
                <c:pt idx="6">
                  <c:v>6514</c:v>
                </c:pt>
                <c:pt idx="7">
                  <c:v>6839</c:v>
                </c:pt>
                <c:pt idx="8">
                  <c:v>7371</c:v>
                </c:pt>
                <c:pt idx="9">
                  <c:v>7738</c:v>
                </c:pt>
                <c:pt idx="10">
                  <c:v>7408</c:v>
                </c:pt>
                <c:pt idx="11">
                  <c:v>7772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F8A1-4891-878A-5E2B5543D220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84"/>
        <c:gapDepth val="53"/>
        <c:shape val="box"/>
        <c:axId val="1669896223"/>
        <c:axId val="1669895743"/>
        <c:axId val="0"/>
      </c:bar3DChart>
      <c:catAx>
        <c:axId val="1669896223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l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pt-BR"/>
          </a:p>
        </c:txPr>
        <c:crossAx val="1669895743"/>
        <c:crosses val="autoZero"/>
        <c:auto val="1"/>
        <c:lblAlgn val="ctr"/>
        <c:lblOffset val="100"/>
        <c:noMultiLvlLbl val="0"/>
      </c:catAx>
      <c:valAx>
        <c:axId val="1669895743"/>
        <c:scaling>
          <c:orientation val="minMax"/>
        </c:scaling>
        <c:delete val="1"/>
        <c:axPos val="l"/>
        <c:numFmt formatCode="General" sourceLinked="1"/>
        <c:majorTickMark val="out"/>
        <c:minorTickMark val="none"/>
        <c:tickLblPos val="nextTo"/>
        <c:crossAx val="1669896223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dk1">
        <a:lumMod val="75000"/>
        <a:lumOff val="25000"/>
      </a:schemeClr>
    </a:solidFill>
    <a:ln w="6350" cap="flat" cmpd="sng" algn="ctr">
      <a:solidFill>
        <a:schemeClr val="dk1">
          <a:tint val="75000"/>
        </a:schemeClr>
      </a:solidFill>
      <a:round/>
    </a:ln>
    <a:effectLst/>
  </c:spPr>
  <c:txPr>
    <a:bodyPr/>
    <a:lstStyle/>
    <a:p>
      <a:pPr>
        <a:defRPr/>
      </a:pPr>
      <a:endParaRPr lang="pt-BR"/>
    </a:p>
  </c:txPr>
  <c:externalData r:id="rId3">
    <c:autoUpdate val="0"/>
  </c:externalData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t-BR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00" b="0" i="0" u="none" strike="noStrike" kern="1200" cap="all" baseline="0">
              <a:solidFill>
                <a:schemeClr val="lt1"/>
              </a:solidFill>
              <a:latin typeface="+mn-lt"/>
              <a:ea typeface="+mn-ea"/>
              <a:cs typeface="+mn-cs"/>
            </a:defRPr>
          </a:pPr>
          <a:endParaRPr lang="pt-BR"/>
        </a:p>
      </c:txPr>
    </c:title>
    <c:autoTitleDeleted val="0"/>
    <c:view3D>
      <c:rotX val="15"/>
      <c:rotY val="20"/>
      <c:depthPercent val="100"/>
      <c:rAngAx val="1"/>
    </c:view3D>
    <c:floor>
      <c:thickness val="0"/>
      <c:spPr>
        <a:solidFill>
          <a:schemeClr val="bg2">
            <a:lumMod val="75000"/>
            <a:alpha val="27000"/>
          </a:schemeClr>
        </a:solidFill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bar3DChart>
        <c:barDir val="col"/>
        <c:grouping val="clustered"/>
        <c:varyColors val="0"/>
        <c:ser>
          <c:idx val="0"/>
          <c:order val="0"/>
          <c:tx>
            <c:strRef>
              <c:f>exames!$A$38</c:f>
              <c:strCache>
                <c:ptCount val="1"/>
                <c:pt idx="0">
                  <c:v>Raio x</c:v>
                </c:pt>
              </c:strCache>
            </c:strRef>
          </c:tx>
          <c:spPr>
            <a:solidFill>
              <a:schemeClr val="accent1">
                <a:alpha val="88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  <a:effectLst/>
            <a:scene3d>
              <a:camera prst="orthographicFront"/>
              <a:lightRig rig="threePt" dir="t"/>
            </a:scene3d>
            <a:sp3d prstMaterial="flat">
              <a:contourClr>
                <a:schemeClr val="accent1">
                  <a:lumMod val="50000"/>
                </a:schemeClr>
              </a:contourClr>
            </a:sp3d>
          </c:spPr>
          <c:invertIfNegative val="0"/>
          <c:dLbls>
            <c:spPr>
              <a:solidFill>
                <a:schemeClr val="accent1">
                  <a:alpha val="30000"/>
                </a:schemeClr>
              </a:solidFill>
              <a:ln>
                <a:solidFill>
                  <a:schemeClr val="lt1">
                    <a:alpha val="50000"/>
                  </a:schemeClr>
                </a:solidFill>
                <a:round/>
              </a:ln>
              <a:effectLst>
                <a:outerShdw blurRad="63500" dist="88900" dir="2700000" algn="tl" rotWithShape="0">
                  <a:prstClr val="black">
                    <a:alpha val="40000"/>
                  </a:prstClr>
                </a:outerShdw>
              </a:effectLst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pt-BR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lt1">
                          <a:lumMod val="50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exames!$B$36:$M$36</c:f>
              <c:strCache>
                <c:ptCount val="12"/>
                <c:pt idx="0">
                  <c:v>Janeiro</c:v>
                </c:pt>
                <c:pt idx="1">
                  <c:v>Fevereiro</c:v>
                </c:pt>
                <c:pt idx="2">
                  <c:v>Março</c:v>
                </c:pt>
                <c:pt idx="3">
                  <c:v>Abril</c:v>
                </c:pt>
                <c:pt idx="4">
                  <c:v>Maio</c:v>
                </c:pt>
                <c:pt idx="5">
                  <c:v>Junho</c:v>
                </c:pt>
                <c:pt idx="6">
                  <c:v>Julho</c:v>
                </c:pt>
                <c:pt idx="7">
                  <c:v>Agosto</c:v>
                </c:pt>
                <c:pt idx="8">
                  <c:v>Setembro</c:v>
                </c:pt>
                <c:pt idx="9">
                  <c:v>Outubro</c:v>
                </c:pt>
                <c:pt idx="10">
                  <c:v>Novembro</c:v>
                </c:pt>
                <c:pt idx="11">
                  <c:v>Dezembro</c:v>
                </c:pt>
              </c:strCache>
            </c:strRef>
          </c:cat>
          <c:val>
            <c:numRef>
              <c:f>exames!$B$38:$M$38</c:f>
              <c:numCache>
                <c:formatCode>General</c:formatCode>
                <c:ptCount val="12"/>
                <c:pt idx="0">
                  <c:v>1984</c:v>
                </c:pt>
                <c:pt idx="1">
                  <c:v>2070</c:v>
                </c:pt>
                <c:pt idx="2">
                  <c:v>2515</c:v>
                </c:pt>
                <c:pt idx="3">
                  <c:v>2772</c:v>
                </c:pt>
                <c:pt idx="4">
                  <c:v>3409</c:v>
                </c:pt>
                <c:pt idx="5">
                  <c:v>2814</c:v>
                </c:pt>
                <c:pt idx="6">
                  <c:v>2532</c:v>
                </c:pt>
                <c:pt idx="7">
                  <c:v>2811</c:v>
                </c:pt>
                <c:pt idx="8">
                  <c:v>2910</c:v>
                </c:pt>
                <c:pt idx="9">
                  <c:v>3078</c:v>
                </c:pt>
                <c:pt idx="10">
                  <c:v>2677</c:v>
                </c:pt>
                <c:pt idx="11">
                  <c:v>2623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E8B5-4263-8802-57557906A615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84"/>
        <c:gapDepth val="53"/>
        <c:shape val="box"/>
        <c:axId val="1678743375"/>
        <c:axId val="1678741455"/>
        <c:axId val="0"/>
      </c:bar3DChart>
      <c:catAx>
        <c:axId val="1678743375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l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pt-BR"/>
          </a:p>
        </c:txPr>
        <c:crossAx val="1678741455"/>
        <c:crosses val="autoZero"/>
        <c:auto val="1"/>
        <c:lblAlgn val="ctr"/>
        <c:lblOffset val="100"/>
        <c:noMultiLvlLbl val="0"/>
      </c:catAx>
      <c:valAx>
        <c:axId val="1678741455"/>
        <c:scaling>
          <c:orientation val="minMax"/>
        </c:scaling>
        <c:delete val="1"/>
        <c:axPos val="l"/>
        <c:numFmt formatCode="General" sourceLinked="1"/>
        <c:majorTickMark val="out"/>
        <c:minorTickMark val="none"/>
        <c:tickLblPos val="nextTo"/>
        <c:crossAx val="1678743375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dk1">
        <a:lumMod val="75000"/>
        <a:lumOff val="25000"/>
      </a:schemeClr>
    </a:solidFill>
    <a:ln w="6350" cap="flat" cmpd="sng" algn="ctr">
      <a:solidFill>
        <a:schemeClr val="dk1">
          <a:tint val="75000"/>
        </a:schemeClr>
      </a:solidFill>
      <a:round/>
    </a:ln>
    <a:effectLst/>
  </c:spPr>
  <c:txPr>
    <a:bodyPr/>
    <a:lstStyle/>
    <a:p>
      <a:pPr>
        <a:defRPr/>
      </a:pPr>
      <a:endParaRPr lang="pt-BR"/>
    </a:p>
  </c:txPr>
  <c:externalData r:id="rId3">
    <c:autoUpdate val="0"/>
  </c:externalData>
</c:chartSpace>
</file>

<file path=ppt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t-BR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00" b="0" i="0" u="none" strike="noStrike" kern="1200" cap="all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pPr>
            <a:r>
              <a:rPr lang="pt-BR"/>
              <a:t>ELETROCARDIOGRAMA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00" b="0" i="0" u="none" strike="noStrike" kern="1200" cap="all" baseline="0">
              <a:solidFill>
                <a:schemeClr val="lt1"/>
              </a:solidFill>
              <a:latin typeface="+mn-lt"/>
              <a:ea typeface="+mn-ea"/>
              <a:cs typeface="+mn-cs"/>
            </a:defRPr>
          </a:pPr>
          <a:endParaRPr lang="pt-BR"/>
        </a:p>
      </c:txPr>
    </c:title>
    <c:autoTitleDeleted val="0"/>
    <c:view3D>
      <c:rotX val="15"/>
      <c:rotY val="20"/>
      <c:depthPercent val="100"/>
      <c:rAngAx val="1"/>
    </c:view3D>
    <c:floor>
      <c:thickness val="0"/>
      <c:spPr>
        <a:solidFill>
          <a:schemeClr val="bg2">
            <a:lumMod val="75000"/>
            <a:alpha val="27000"/>
          </a:schemeClr>
        </a:solidFill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bar3DChart>
        <c:barDir val="col"/>
        <c:grouping val="clustered"/>
        <c:varyColors val="0"/>
        <c:ser>
          <c:idx val="0"/>
          <c:order val="0"/>
          <c:spPr>
            <a:solidFill>
              <a:schemeClr val="accent1">
                <a:alpha val="88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  <a:effectLst/>
            <a:scene3d>
              <a:camera prst="orthographicFront"/>
              <a:lightRig rig="threePt" dir="t"/>
            </a:scene3d>
            <a:sp3d prstMaterial="flat">
              <a:contourClr>
                <a:schemeClr val="accent1">
                  <a:lumMod val="50000"/>
                </a:schemeClr>
              </a:contourClr>
            </a:sp3d>
          </c:spPr>
          <c:invertIfNegative val="0"/>
          <c:dLbls>
            <c:spPr>
              <a:solidFill>
                <a:schemeClr val="accent1">
                  <a:alpha val="30000"/>
                </a:schemeClr>
              </a:solidFill>
              <a:ln>
                <a:solidFill>
                  <a:schemeClr val="lt1">
                    <a:alpha val="50000"/>
                  </a:schemeClr>
                </a:solidFill>
                <a:round/>
              </a:ln>
              <a:effectLst>
                <a:outerShdw blurRad="63500" dist="88900" dir="2700000" algn="tl" rotWithShape="0">
                  <a:prstClr val="black">
                    <a:alpha val="40000"/>
                  </a:prstClr>
                </a:outerShdw>
              </a:effectLst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pt-BR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lt1">
                          <a:lumMod val="50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exames!$B$36:$M$36</c:f>
              <c:strCache>
                <c:ptCount val="12"/>
                <c:pt idx="0">
                  <c:v>Janeiro</c:v>
                </c:pt>
                <c:pt idx="1">
                  <c:v>Fevereiro</c:v>
                </c:pt>
                <c:pt idx="2">
                  <c:v>Março</c:v>
                </c:pt>
                <c:pt idx="3">
                  <c:v>Abril</c:v>
                </c:pt>
                <c:pt idx="4">
                  <c:v>Maio</c:v>
                </c:pt>
                <c:pt idx="5">
                  <c:v>Junho</c:v>
                </c:pt>
                <c:pt idx="6">
                  <c:v>Julho</c:v>
                </c:pt>
                <c:pt idx="7">
                  <c:v>Agosto</c:v>
                </c:pt>
                <c:pt idx="8">
                  <c:v>Setembro</c:v>
                </c:pt>
                <c:pt idx="9">
                  <c:v>Outubro</c:v>
                </c:pt>
                <c:pt idx="10">
                  <c:v>Novembro</c:v>
                </c:pt>
                <c:pt idx="11">
                  <c:v>Dezembro</c:v>
                </c:pt>
              </c:strCache>
            </c:strRef>
          </c:cat>
          <c:val>
            <c:numRef>
              <c:f>exames!$B$39:$M$39</c:f>
              <c:numCache>
                <c:formatCode>General</c:formatCode>
                <c:ptCount val="12"/>
                <c:pt idx="0">
                  <c:v>299</c:v>
                </c:pt>
                <c:pt idx="1">
                  <c:v>291</c:v>
                </c:pt>
                <c:pt idx="2">
                  <c:v>326</c:v>
                </c:pt>
                <c:pt idx="3">
                  <c:v>337</c:v>
                </c:pt>
                <c:pt idx="4">
                  <c:v>270</c:v>
                </c:pt>
                <c:pt idx="5">
                  <c:v>268</c:v>
                </c:pt>
                <c:pt idx="6">
                  <c:v>302</c:v>
                </c:pt>
                <c:pt idx="7">
                  <c:v>344</c:v>
                </c:pt>
                <c:pt idx="8">
                  <c:v>316</c:v>
                </c:pt>
                <c:pt idx="9">
                  <c:v>347</c:v>
                </c:pt>
                <c:pt idx="10">
                  <c:v>323</c:v>
                </c:pt>
                <c:pt idx="11">
                  <c:v>299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D618-4BA8-A3ED-99D69B818BF4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84"/>
        <c:gapDepth val="53"/>
        <c:shape val="box"/>
        <c:axId val="1678740015"/>
        <c:axId val="1678740975"/>
        <c:axId val="0"/>
      </c:bar3DChart>
      <c:catAx>
        <c:axId val="1678740015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l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pt-BR"/>
          </a:p>
        </c:txPr>
        <c:crossAx val="1678740975"/>
        <c:crosses val="autoZero"/>
        <c:auto val="1"/>
        <c:lblAlgn val="ctr"/>
        <c:lblOffset val="100"/>
        <c:noMultiLvlLbl val="0"/>
      </c:catAx>
      <c:valAx>
        <c:axId val="1678740975"/>
        <c:scaling>
          <c:orientation val="minMax"/>
        </c:scaling>
        <c:delete val="1"/>
        <c:axPos val="l"/>
        <c:numFmt formatCode="General" sourceLinked="1"/>
        <c:majorTickMark val="out"/>
        <c:minorTickMark val="none"/>
        <c:tickLblPos val="nextTo"/>
        <c:crossAx val="1678740015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dk1">
        <a:lumMod val="75000"/>
        <a:lumOff val="25000"/>
      </a:schemeClr>
    </a:solidFill>
    <a:ln w="6350" cap="flat" cmpd="sng" algn="ctr">
      <a:solidFill>
        <a:schemeClr val="dk1">
          <a:tint val="75000"/>
        </a:schemeClr>
      </a:solidFill>
      <a:round/>
    </a:ln>
    <a:effectLst/>
  </c:spPr>
  <c:txPr>
    <a:bodyPr/>
    <a:lstStyle/>
    <a:p>
      <a:pPr>
        <a:defRPr/>
      </a:pPr>
      <a:endParaRPr lang="pt-BR"/>
    </a:p>
  </c:txPr>
  <c:externalData r:id="rId3">
    <c:autoUpdate val="0"/>
  </c:externalData>
</c:chartSpace>
</file>

<file path=ppt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t-BR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00" b="0" i="0" u="none" strike="noStrike" kern="1200" cap="all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pPr>
            <a:r>
              <a:rPr lang="pt-BR"/>
              <a:t>TOCOCARDIOGRAFIA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00" b="0" i="0" u="none" strike="noStrike" kern="1200" cap="all" baseline="0">
              <a:solidFill>
                <a:schemeClr val="lt1"/>
              </a:solidFill>
              <a:latin typeface="+mn-lt"/>
              <a:ea typeface="+mn-ea"/>
              <a:cs typeface="+mn-cs"/>
            </a:defRPr>
          </a:pPr>
          <a:endParaRPr lang="pt-BR"/>
        </a:p>
      </c:txPr>
    </c:title>
    <c:autoTitleDeleted val="0"/>
    <c:view3D>
      <c:rotX val="15"/>
      <c:rotY val="20"/>
      <c:depthPercent val="100"/>
      <c:rAngAx val="1"/>
    </c:view3D>
    <c:floor>
      <c:thickness val="0"/>
      <c:spPr>
        <a:solidFill>
          <a:schemeClr val="bg2">
            <a:lumMod val="75000"/>
            <a:alpha val="27000"/>
          </a:schemeClr>
        </a:solidFill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bar3DChart>
        <c:barDir val="col"/>
        <c:grouping val="clustered"/>
        <c:varyColors val="0"/>
        <c:ser>
          <c:idx val="0"/>
          <c:order val="0"/>
          <c:spPr>
            <a:solidFill>
              <a:schemeClr val="accent1">
                <a:alpha val="88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  <a:effectLst/>
            <a:scene3d>
              <a:camera prst="orthographicFront"/>
              <a:lightRig rig="threePt" dir="t"/>
            </a:scene3d>
            <a:sp3d prstMaterial="flat">
              <a:contourClr>
                <a:schemeClr val="accent1">
                  <a:lumMod val="50000"/>
                </a:schemeClr>
              </a:contourClr>
            </a:sp3d>
          </c:spPr>
          <c:invertIfNegative val="0"/>
          <c:dLbls>
            <c:spPr>
              <a:solidFill>
                <a:schemeClr val="accent1">
                  <a:alpha val="30000"/>
                </a:schemeClr>
              </a:solidFill>
              <a:ln>
                <a:solidFill>
                  <a:schemeClr val="lt1">
                    <a:alpha val="50000"/>
                  </a:schemeClr>
                </a:solidFill>
                <a:round/>
              </a:ln>
              <a:effectLst>
                <a:outerShdw blurRad="63500" dist="88900" dir="2700000" algn="tl" rotWithShape="0">
                  <a:prstClr val="black">
                    <a:alpha val="40000"/>
                  </a:prstClr>
                </a:outerShdw>
              </a:effectLst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pt-BR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lt1">
                          <a:lumMod val="50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exames!$B$36:$M$36</c:f>
              <c:strCache>
                <c:ptCount val="12"/>
                <c:pt idx="0">
                  <c:v>Janeiro</c:v>
                </c:pt>
                <c:pt idx="1">
                  <c:v>Fevereiro</c:v>
                </c:pt>
                <c:pt idx="2">
                  <c:v>Março</c:v>
                </c:pt>
                <c:pt idx="3">
                  <c:v>Abril</c:v>
                </c:pt>
                <c:pt idx="4">
                  <c:v>Maio</c:v>
                </c:pt>
                <c:pt idx="5">
                  <c:v>Junho</c:v>
                </c:pt>
                <c:pt idx="6">
                  <c:v>Julho</c:v>
                </c:pt>
                <c:pt idx="7">
                  <c:v>Agosto</c:v>
                </c:pt>
                <c:pt idx="8">
                  <c:v>Setembro</c:v>
                </c:pt>
                <c:pt idx="9">
                  <c:v>Outubro</c:v>
                </c:pt>
                <c:pt idx="10">
                  <c:v>Novembro</c:v>
                </c:pt>
                <c:pt idx="11">
                  <c:v>Dezembro</c:v>
                </c:pt>
              </c:strCache>
            </c:strRef>
          </c:cat>
          <c:val>
            <c:numRef>
              <c:f>exames!$B$40:$M$40</c:f>
              <c:numCache>
                <c:formatCode>General</c:formatCode>
                <c:ptCount val="12"/>
                <c:pt idx="0">
                  <c:v>85</c:v>
                </c:pt>
                <c:pt idx="1">
                  <c:v>99</c:v>
                </c:pt>
                <c:pt idx="2">
                  <c:v>108</c:v>
                </c:pt>
                <c:pt idx="3">
                  <c:v>92</c:v>
                </c:pt>
                <c:pt idx="4">
                  <c:v>88</c:v>
                </c:pt>
                <c:pt idx="5">
                  <c:v>77</c:v>
                </c:pt>
                <c:pt idx="6">
                  <c:v>112</c:v>
                </c:pt>
                <c:pt idx="7">
                  <c:v>97</c:v>
                </c:pt>
                <c:pt idx="8">
                  <c:v>90</c:v>
                </c:pt>
                <c:pt idx="9">
                  <c:v>81</c:v>
                </c:pt>
                <c:pt idx="10">
                  <c:v>99</c:v>
                </c:pt>
                <c:pt idx="11">
                  <c:v>133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5154-4B44-B6DF-11306ACB3430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84"/>
        <c:gapDepth val="53"/>
        <c:shape val="box"/>
        <c:axId val="1662921631"/>
        <c:axId val="1662922111"/>
        <c:axId val="0"/>
      </c:bar3DChart>
      <c:catAx>
        <c:axId val="1662921631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l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pt-BR"/>
          </a:p>
        </c:txPr>
        <c:crossAx val="1662922111"/>
        <c:crosses val="autoZero"/>
        <c:auto val="1"/>
        <c:lblAlgn val="ctr"/>
        <c:lblOffset val="100"/>
        <c:noMultiLvlLbl val="0"/>
      </c:catAx>
      <c:valAx>
        <c:axId val="1662922111"/>
        <c:scaling>
          <c:orientation val="minMax"/>
        </c:scaling>
        <c:delete val="1"/>
        <c:axPos val="l"/>
        <c:numFmt formatCode="General" sourceLinked="1"/>
        <c:majorTickMark val="out"/>
        <c:minorTickMark val="none"/>
        <c:tickLblPos val="nextTo"/>
        <c:crossAx val="1662921631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dk1">
        <a:lumMod val="75000"/>
        <a:lumOff val="25000"/>
      </a:schemeClr>
    </a:solidFill>
    <a:ln w="6350" cap="flat" cmpd="sng" algn="ctr">
      <a:solidFill>
        <a:schemeClr val="dk1">
          <a:tint val="75000"/>
        </a:schemeClr>
      </a:solidFill>
      <a:round/>
    </a:ln>
    <a:effectLst/>
  </c:spPr>
  <c:txPr>
    <a:bodyPr/>
    <a:lstStyle/>
    <a:p>
      <a:pPr>
        <a:defRPr/>
      </a:pPr>
      <a:endParaRPr lang="pt-BR"/>
    </a:p>
  </c:txPr>
  <c:externalData r:id="rId3">
    <c:autoUpdate val="0"/>
  </c:externalData>
</c:chartSpace>
</file>

<file path=ppt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t-BR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00" b="0" i="0" u="none" strike="noStrike" kern="1200" cap="all" baseline="0">
              <a:solidFill>
                <a:schemeClr val="lt1"/>
              </a:solidFill>
              <a:latin typeface="+mn-lt"/>
              <a:ea typeface="+mn-ea"/>
              <a:cs typeface="+mn-cs"/>
            </a:defRPr>
          </a:pPr>
          <a:endParaRPr lang="pt-BR"/>
        </a:p>
      </c:txPr>
    </c:title>
    <c:autoTitleDeleted val="0"/>
    <c:view3D>
      <c:rotX val="15"/>
      <c:rotY val="20"/>
      <c:depthPercent val="100"/>
      <c:rAngAx val="1"/>
    </c:view3D>
    <c:floor>
      <c:thickness val="0"/>
      <c:spPr>
        <a:solidFill>
          <a:schemeClr val="bg2">
            <a:lumMod val="75000"/>
            <a:alpha val="27000"/>
          </a:schemeClr>
        </a:solidFill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bar3DChart>
        <c:barDir val="col"/>
        <c:grouping val="clustered"/>
        <c:varyColors val="0"/>
        <c:ser>
          <c:idx val="0"/>
          <c:order val="0"/>
          <c:tx>
            <c:strRef>
              <c:f>PARTOS!$A$33</c:f>
              <c:strCache>
                <c:ptCount val="1"/>
                <c:pt idx="0">
                  <c:v>PARTOS</c:v>
                </c:pt>
              </c:strCache>
            </c:strRef>
          </c:tx>
          <c:spPr>
            <a:solidFill>
              <a:schemeClr val="accent1">
                <a:alpha val="88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  <a:effectLst/>
            <a:scene3d>
              <a:camera prst="orthographicFront"/>
              <a:lightRig rig="threePt" dir="t"/>
            </a:scene3d>
            <a:sp3d prstMaterial="flat">
              <a:contourClr>
                <a:schemeClr val="accent1">
                  <a:lumMod val="50000"/>
                </a:schemeClr>
              </a:contourClr>
            </a:sp3d>
          </c:spPr>
          <c:invertIfNegative val="0"/>
          <c:dLbls>
            <c:spPr>
              <a:solidFill>
                <a:schemeClr val="accent1">
                  <a:alpha val="30000"/>
                </a:schemeClr>
              </a:solidFill>
              <a:ln>
                <a:solidFill>
                  <a:schemeClr val="lt1">
                    <a:alpha val="50000"/>
                  </a:schemeClr>
                </a:solidFill>
                <a:round/>
              </a:ln>
              <a:effectLst>
                <a:outerShdw blurRad="63500" dist="88900" dir="2700000" algn="tl" rotWithShape="0">
                  <a:prstClr val="black">
                    <a:alpha val="40000"/>
                  </a:prstClr>
                </a:outerShdw>
              </a:effectLst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pt-BR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lt1">
                          <a:lumMod val="50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PARTOS!$B$32:$M$32</c:f>
              <c:strCache>
                <c:ptCount val="12"/>
                <c:pt idx="0">
                  <c:v>janeiro</c:v>
                </c:pt>
                <c:pt idx="1">
                  <c:v>fevereiro</c:v>
                </c:pt>
                <c:pt idx="2">
                  <c:v>março</c:v>
                </c:pt>
                <c:pt idx="3">
                  <c:v>abril</c:v>
                </c:pt>
                <c:pt idx="4">
                  <c:v>maio</c:v>
                </c:pt>
                <c:pt idx="5">
                  <c:v>junho</c:v>
                </c:pt>
                <c:pt idx="6">
                  <c:v>julho</c:v>
                </c:pt>
                <c:pt idx="7">
                  <c:v>agosto</c:v>
                </c:pt>
                <c:pt idx="8">
                  <c:v>setembro</c:v>
                </c:pt>
                <c:pt idx="9">
                  <c:v>outubro</c:v>
                </c:pt>
                <c:pt idx="10">
                  <c:v>novembro</c:v>
                </c:pt>
                <c:pt idx="11">
                  <c:v>dezembro</c:v>
                </c:pt>
              </c:strCache>
            </c:strRef>
          </c:cat>
          <c:val>
            <c:numRef>
              <c:f>PARTOS!$B$33:$M$33</c:f>
              <c:numCache>
                <c:formatCode>General</c:formatCode>
                <c:ptCount val="12"/>
                <c:pt idx="0">
                  <c:v>20</c:v>
                </c:pt>
                <c:pt idx="1">
                  <c:v>15</c:v>
                </c:pt>
                <c:pt idx="2">
                  <c:v>25</c:v>
                </c:pt>
                <c:pt idx="3">
                  <c:v>24</c:v>
                </c:pt>
                <c:pt idx="4">
                  <c:v>21</c:v>
                </c:pt>
                <c:pt idx="5">
                  <c:v>14</c:v>
                </c:pt>
                <c:pt idx="6">
                  <c:v>27</c:v>
                </c:pt>
                <c:pt idx="7">
                  <c:v>28</c:v>
                </c:pt>
                <c:pt idx="8">
                  <c:v>27</c:v>
                </c:pt>
                <c:pt idx="9">
                  <c:v>16</c:v>
                </c:pt>
                <c:pt idx="10">
                  <c:v>11</c:v>
                </c:pt>
                <c:pt idx="11">
                  <c:v>31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7EDA-46DA-BB9F-4B9941DF8941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84"/>
        <c:gapDepth val="53"/>
        <c:shape val="box"/>
        <c:axId val="1816648639"/>
        <c:axId val="1816649119"/>
        <c:axId val="0"/>
      </c:bar3DChart>
      <c:catAx>
        <c:axId val="1816648639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l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pt-BR"/>
          </a:p>
        </c:txPr>
        <c:crossAx val="1816649119"/>
        <c:crosses val="autoZero"/>
        <c:auto val="1"/>
        <c:lblAlgn val="ctr"/>
        <c:lblOffset val="100"/>
        <c:noMultiLvlLbl val="0"/>
      </c:catAx>
      <c:valAx>
        <c:axId val="1816649119"/>
        <c:scaling>
          <c:orientation val="minMax"/>
        </c:scaling>
        <c:delete val="1"/>
        <c:axPos val="l"/>
        <c:numFmt formatCode="General" sourceLinked="1"/>
        <c:majorTickMark val="out"/>
        <c:minorTickMark val="none"/>
        <c:tickLblPos val="nextTo"/>
        <c:crossAx val="1816648639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dk1">
        <a:lumMod val="75000"/>
        <a:lumOff val="25000"/>
      </a:schemeClr>
    </a:solidFill>
    <a:ln w="6350" cap="flat" cmpd="sng" algn="ctr">
      <a:solidFill>
        <a:schemeClr val="dk1">
          <a:tint val="75000"/>
        </a:schemeClr>
      </a:solidFill>
      <a:round/>
    </a:ln>
    <a:effectLst/>
  </c:spPr>
  <c:txPr>
    <a:bodyPr/>
    <a:lstStyle/>
    <a:p>
      <a:pPr>
        <a:defRPr/>
      </a:pPr>
      <a:endParaRPr lang="pt-BR"/>
    </a:p>
  </c:txPr>
  <c:externalData r:id="rId3">
    <c:autoUpdate val="0"/>
  </c:externalData>
</c:chartSpace>
</file>

<file path=ppt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t-BR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1" i="0" u="none" strike="noStrike" kern="1200" cap="none" baseline="0">
                <a:solidFill>
                  <a:schemeClr val="lt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Óbitos 2025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1" i="0" u="none" strike="noStrike" kern="1200" cap="none" baseline="0">
              <a:solidFill>
                <a:schemeClr val="lt1">
                  <a:lumMod val="85000"/>
                </a:schemeClr>
              </a:solidFill>
              <a:latin typeface="+mn-lt"/>
              <a:ea typeface="+mn-ea"/>
              <a:cs typeface="+mn-cs"/>
            </a:defRPr>
          </a:pPr>
          <a:endParaRPr lang="pt-BR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OBITOS!$A$22</c:f>
              <c:strCache>
                <c:ptCount val="1"/>
                <c:pt idx="0">
                  <c:v>Óbitos</c:v>
                </c:pt>
              </c:strCache>
            </c:strRef>
          </c:tx>
          <c:spPr>
            <a:ln w="22225" cap="rnd">
              <a:solidFill>
                <a:schemeClr val="accent1"/>
              </a:solidFill>
            </a:ln>
            <a:effectLst>
              <a:glow rad="139700">
                <a:schemeClr val="accent1">
                  <a:satMod val="175000"/>
                  <a:alpha val="14000"/>
                </a:schemeClr>
              </a:glow>
            </a:effectLst>
          </c:spPr>
          <c:marker>
            <c:symbol val="none"/>
          </c:marker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lt1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pt-BR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lt1">
                          <a:lumMod val="50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OBITOS!$B$15:$M$15</c:f>
              <c:strCache>
                <c:ptCount val="12"/>
                <c:pt idx="0">
                  <c:v>janeiro</c:v>
                </c:pt>
                <c:pt idx="1">
                  <c:v>fevereiro</c:v>
                </c:pt>
                <c:pt idx="2">
                  <c:v>março</c:v>
                </c:pt>
                <c:pt idx="3">
                  <c:v>abril</c:v>
                </c:pt>
                <c:pt idx="4">
                  <c:v>maio</c:v>
                </c:pt>
                <c:pt idx="5">
                  <c:v>junho</c:v>
                </c:pt>
                <c:pt idx="6">
                  <c:v>julho</c:v>
                </c:pt>
                <c:pt idx="7">
                  <c:v>agosto</c:v>
                </c:pt>
                <c:pt idx="8">
                  <c:v>setembro</c:v>
                </c:pt>
                <c:pt idx="9">
                  <c:v>outubro</c:v>
                </c:pt>
                <c:pt idx="10">
                  <c:v>novembro</c:v>
                </c:pt>
                <c:pt idx="11">
                  <c:v>dezembro</c:v>
                </c:pt>
              </c:strCache>
            </c:strRef>
          </c:cat>
          <c:val>
            <c:numRef>
              <c:f>OBITOS!$B$22:$M$22</c:f>
              <c:numCache>
                <c:formatCode>General</c:formatCode>
                <c:ptCount val="12"/>
                <c:pt idx="0">
                  <c:v>4</c:v>
                </c:pt>
                <c:pt idx="1">
                  <c:v>5</c:v>
                </c:pt>
                <c:pt idx="2">
                  <c:v>7</c:v>
                </c:pt>
                <c:pt idx="3">
                  <c:v>8</c:v>
                </c:pt>
                <c:pt idx="4">
                  <c:v>13</c:v>
                </c:pt>
                <c:pt idx="5">
                  <c:v>12</c:v>
                </c:pt>
                <c:pt idx="6">
                  <c:v>17</c:v>
                </c:pt>
                <c:pt idx="7">
                  <c:v>12</c:v>
                </c:pt>
                <c:pt idx="8">
                  <c:v>5</c:v>
                </c:pt>
                <c:pt idx="9">
                  <c:v>6</c:v>
                </c:pt>
                <c:pt idx="10">
                  <c:v>7</c:v>
                </c:pt>
                <c:pt idx="11">
                  <c:v>16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EC6-42CA-9553-C78F6264C1DA}"/>
            </c:ext>
          </c:extLst>
        </c:ser>
        <c:dLbls>
          <c:dLblPos val="ctr"/>
          <c:showLegendKey val="0"/>
          <c:showVal val="1"/>
          <c:showCatName val="0"/>
          <c:showSerName val="0"/>
          <c:showPercent val="0"/>
          <c:showBubbleSize val="0"/>
        </c:dLbls>
        <c:smooth val="0"/>
        <c:axId val="160682432"/>
        <c:axId val="1444879136"/>
      </c:lineChart>
      <c:catAx>
        <c:axId val="160682432"/>
        <c:scaling>
          <c:orientation val="minMax"/>
        </c:scaling>
        <c:delete val="0"/>
        <c:axPos val="b"/>
        <c:majorGridlines>
          <c:spPr>
            <a:ln w="9525" cap="flat" cmpd="sng" algn="ctr">
              <a:gradFill>
                <a:gsLst>
                  <a:gs pos="100000">
                    <a:schemeClr val="dk1">
                      <a:lumMod val="75000"/>
                      <a:lumOff val="25000"/>
                    </a:schemeClr>
                  </a:gs>
                  <a:gs pos="0">
                    <a:schemeClr val="dk1">
                      <a:lumMod val="65000"/>
                      <a:lumOff val="35000"/>
                    </a:schemeClr>
                  </a:gs>
                </a:gsLst>
                <a:lin ang="5400000" scaled="0"/>
              </a:gra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l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pt-BR"/>
          </a:p>
        </c:txPr>
        <c:crossAx val="1444879136"/>
        <c:crosses val="autoZero"/>
        <c:auto val="1"/>
        <c:lblAlgn val="ctr"/>
        <c:lblOffset val="100"/>
        <c:noMultiLvlLbl val="0"/>
      </c:catAx>
      <c:valAx>
        <c:axId val="1444879136"/>
        <c:scaling>
          <c:orientation val="minMax"/>
        </c:scaling>
        <c:delete val="1"/>
        <c:axPos val="l"/>
        <c:majorGridlines>
          <c:spPr>
            <a:ln w="9525" cap="flat" cmpd="sng" algn="ctr">
              <a:gradFill>
                <a:gsLst>
                  <a:gs pos="100000">
                    <a:schemeClr val="dk1">
                      <a:lumMod val="75000"/>
                      <a:lumOff val="25000"/>
                    </a:schemeClr>
                  </a:gs>
                  <a:gs pos="0">
                    <a:schemeClr val="dk1">
                      <a:lumMod val="65000"/>
                      <a:lumOff val="35000"/>
                    </a:schemeClr>
                  </a:gs>
                </a:gsLst>
                <a:lin ang="5400000" scaled="0"/>
              </a:gra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crossAx val="160682432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dk1">
        <a:lumMod val="75000"/>
        <a:lumOff val="25000"/>
      </a:schemeClr>
    </a:solidFill>
    <a:ln w="9525" cap="flat" cmpd="sng" algn="ctr">
      <a:solidFill>
        <a:schemeClr val="dk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pt-BR"/>
    </a:p>
  </c:txPr>
  <c:externalData r:id="rId3">
    <c:autoUpdate val="0"/>
  </c:externalData>
</c:chartSpace>
</file>

<file path=ppt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t-BR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spc="100" baseline="0">
                <a:solidFill>
                  <a:schemeClr val="lt1">
                    <a:lumMod val="95000"/>
                  </a:schemeClr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pPr>
            <a:r>
              <a:rPr lang="en-US"/>
              <a:t>REFEIÇÕES</a:t>
            </a:r>
            <a:r>
              <a:rPr lang="en-US" baseline="0"/>
              <a:t> SERVIDAS -</a:t>
            </a:r>
            <a:r>
              <a:rPr lang="en-US"/>
              <a:t> 2025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spc="100" baseline="0">
              <a:solidFill>
                <a:schemeClr val="lt1">
                  <a:lumMod val="95000"/>
                </a:schemeClr>
              </a:soli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  <a:latin typeface="+mn-lt"/>
              <a:ea typeface="+mn-ea"/>
              <a:cs typeface="+mn-cs"/>
            </a:defRPr>
          </a:pPr>
          <a:endParaRPr lang="pt-BR"/>
        </a:p>
      </c:txPr>
    </c:title>
    <c:autoTitleDeleted val="0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pie3DChart>
        <c:varyColors val="1"/>
        <c:ser>
          <c:idx val="0"/>
          <c:order val="0"/>
          <c:tx>
            <c:strRef>
              <c:f>'2025'!$D$25</c:f>
              <c:strCache>
                <c:ptCount val="1"/>
                <c:pt idx="0">
                  <c:v>Total 2025</c:v>
                </c:pt>
              </c:strCache>
            </c:strRef>
          </c:tx>
          <c:dPt>
            <c:idx val="0"/>
            <c:bubble3D val="0"/>
            <c:spPr>
              <a:gradFill rotWithShape="1">
                <a:gsLst>
                  <a:gs pos="0">
                    <a:schemeClr val="accent1">
                      <a:shade val="51000"/>
                      <a:satMod val="130000"/>
                    </a:schemeClr>
                  </a:gs>
                  <a:gs pos="80000">
                    <a:schemeClr val="accent1">
                      <a:shade val="93000"/>
                      <a:satMod val="130000"/>
                    </a:schemeClr>
                  </a:gs>
                  <a:gs pos="100000">
                    <a:schemeClr val="accent1">
                      <a:shade val="94000"/>
                      <a:satMod val="135000"/>
                    </a:schemeClr>
                  </a:gs>
                </a:gsLst>
                <a:lin ang="16200000" scaled="0"/>
              </a:gradFill>
              <a:ln>
                <a:noFill/>
              </a:ln>
              <a:effectLst>
                <a:outerShdw blurRad="40000" dist="23000" dir="5400000" rotWithShape="0">
                  <a:srgbClr val="000000">
                    <a:alpha val="35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>
                <a:bevelT w="63500" h="25400"/>
              </a:sp3d>
            </c:spPr>
            <c:extLst>
              <c:ext xmlns:c16="http://schemas.microsoft.com/office/drawing/2014/chart" uri="{C3380CC4-5D6E-409C-BE32-E72D297353CC}">
                <c16:uniqueId val="{00000001-9DD2-4AD7-AD00-2C7C74186DFB}"/>
              </c:ext>
            </c:extLst>
          </c:dPt>
          <c:dPt>
            <c:idx val="1"/>
            <c:bubble3D val="0"/>
            <c:spPr>
              <a:gradFill rotWithShape="1">
                <a:gsLst>
                  <a:gs pos="0">
                    <a:schemeClr val="accent2">
                      <a:shade val="51000"/>
                      <a:satMod val="130000"/>
                    </a:schemeClr>
                  </a:gs>
                  <a:gs pos="80000">
                    <a:schemeClr val="accent2">
                      <a:shade val="93000"/>
                      <a:satMod val="130000"/>
                    </a:schemeClr>
                  </a:gs>
                  <a:gs pos="100000">
                    <a:schemeClr val="accent2">
                      <a:shade val="94000"/>
                      <a:satMod val="135000"/>
                    </a:schemeClr>
                  </a:gs>
                </a:gsLst>
                <a:lin ang="16200000" scaled="0"/>
              </a:gradFill>
              <a:ln>
                <a:noFill/>
              </a:ln>
              <a:effectLst>
                <a:outerShdw blurRad="40000" dist="23000" dir="5400000" rotWithShape="0">
                  <a:srgbClr val="000000">
                    <a:alpha val="35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>
                <a:bevelT w="63500" h="25400"/>
              </a:sp3d>
            </c:spPr>
            <c:extLst>
              <c:ext xmlns:c16="http://schemas.microsoft.com/office/drawing/2014/chart" uri="{C3380CC4-5D6E-409C-BE32-E72D297353CC}">
                <c16:uniqueId val="{00000003-9DD2-4AD7-AD00-2C7C74186DFB}"/>
              </c:ext>
            </c:extLst>
          </c:dPt>
          <c:dPt>
            <c:idx val="2"/>
            <c:bubble3D val="0"/>
            <c:spPr>
              <a:gradFill rotWithShape="1">
                <a:gsLst>
                  <a:gs pos="0">
                    <a:schemeClr val="accent3">
                      <a:shade val="51000"/>
                      <a:satMod val="130000"/>
                    </a:schemeClr>
                  </a:gs>
                  <a:gs pos="80000">
                    <a:schemeClr val="accent3">
                      <a:shade val="93000"/>
                      <a:satMod val="130000"/>
                    </a:schemeClr>
                  </a:gs>
                  <a:gs pos="100000">
                    <a:schemeClr val="accent3">
                      <a:shade val="94000"/>
                      <a:satMod val="135000"/>
                    </a:schemeClr>
                  </a:gs>
                </a:gsLst>
                <a:lin ang="16200000" scaled="0"/>
              </a:gradFill>
              <a:ln>
                <a:noFill/>
              </a:ln>
              <a:effectLst>
                <a:outerShdw blurRad="40000" dist="23000" dir="5400000" rotWithShape="0">
                  <a:srgbClr val="000000">
                    <a:alpha val="35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>
                <a:bevelT w="63500" h="25400"/>
              </a:sp3d>
            </c:spPr>
            <c:extLst>
              <c:ext xmlns:c16="http://schemas.microsoft.com/office/drawing/2014/chart" uri="{C3380CC4-5D6E-409C-BE32-E72D297353CC}">
                <c16:uniqueId val="{00000005-9DD2-4AD7-AD00-2C7C74186DFB}"/>
              </c:ext>
            </c:extLst>
          </c:dPt>
          <c:dPt>
            <c:idx val="3"/>
            <c:bubble3D val="0"/>
            <c:spPr>
              <a:gradFill rotWithShape="1">
                <a:gsLst>
                  <a:gs pos="0">
                    <a:schemeClr val="accent4">
                      <a:shade val="51000"/>
                      <a:satMod val="130000"/>
                    </a:schemeClr>
                  </a:gs>
                  <a:gs pos="80000">
                    <a:schemeClr val="accent4">
                      <a:shade val="93000"/>
                      <a:satMod val="130000"/>
                    </a:schemeClr>
                  </a:gs>
                  <a:gs pos="100000">
                    <a:schemeClr val="accent4">
                      <a:shade val="94000"/>
                      <a:satMod val="135000"/>
                    </a:schemeClr>
                  </a:gs>
                </a:gsLst>
                <a:lin ang="16200000" scaled="0"/>
              </a:gradFill>
              <a:ln>
                <a:noFill/>
              </a:ln>
              <a:effectLst>
                <a:outerShdw blurRad="40000" dist="23000" dir="5400000" rotWithShape="0">
                  <a:srgbClr val="000000">
                    <a:alpha val="35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>
                <a:bevelT w="63500" h="25400"/>
              </a:sp3d>
            </c:spPr>
            <c:extLst>
              <c:ext xmlns:c16="http://schemas.microsoft.com/office/drawing/2014/chart" uri="{C3380CC4-5D6E-409C-BE32-E72D297353CC}">
                <c16:uniqueId val="{00000007-9DD2-4AD7-AD00-2C7C74186DFB}"/>
              </c:ext>
            </c:extLst>
          </c:dPt>
          <c:dPt>
            <c:idx val="4"/>
            <c:bubble3D val="0"/>
            <c:spPr>
              <a:gradFill rotWithShape="1">
                <a:gsLst>
                  <a:gs pos="0">
                    <a:schemeClr val="accent5">
                      <a:shade val="51000"/>
                      <a:satMod val="130000"/>
                    </a:schemeClr>
                  </a:gs>
                  <a:gs pos="80000">
                    <a:schemeClr val="accent5">
                      <a:shade val="93000"/>
                      <a:satMod val="130000"/>
                    </a:schemeClr>
                  </a:gs>
                  <a:gs pos="100000">
                    <a:schemeClr val="accent5">
                      <a:shade val="94000"/>
                      <a:satMod val="135000"/>
                    </a:schemeClr>
                  </a:gs>
                </a:gsLst>
                <a:lin ang="16200000" scaled="0"/>
              </a:gradFill>
              <a:ln>
                <a:noFill/>
              </a:ln>
              <a:effectLst>
                <a:outerShdw blurRad="40000" dist="23000" dir="5400000" rotWithShape="0">
                  <a:srgbClr val="000000">
                    <a:alpha val="35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>
                <a:bevelT w="63500" h="25400"/>
              </a:sp3d>
            </c:spPr>
            <c:extLst>
              <c:ext xmlns:c16="http://schemas.microsoft.com/office/drawing/2014/chart" uri="{C3380CC4-5D6E-409C-BE32-E72D297353CC}">
                <c16:uniqueId val="{00000009-9DD2-4AD7-AD00-2C7C74186DFB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lt1">
                        <a:lumMod val="8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pt-BR"/>
              </a:p>
            </c:txPr>
            <c:dLblPos val="bestFit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leaderLines>
              <c:spPr>
                <a:ln w="9525">
                  <a:solidFill>
                    <a:schemeClr val="lt1">
                      <a:lumMod val="95000"/>
                      <a:alpha val="54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'2025'!$A$26:$A$30</c:f>
              <c:strCache>
                <c:ptCount val="5"/>
                <c:pt idx="0">
                  <c:v>DESJEJUM</c:v>
                </c:pt>
                <c:pt idx="1">
                  <c:v>ALMOÇO</c:v>
                </c:pt>
                <c:pt idx="2">
                  <c:v>LANCHE TARDE</c:v>
                </c:pt>
                <c:pt idx="3">
                  <c:v>JANTAR</c:v>
                </c:pt>
                <c:pt idx="4">
                  <c:v>CEIA</c:v>
                </c:pt>
              </c:strCache>
            </c:strRef>
          </c:cat>
          <c:val>
            <c:numRef>
              <c:f>'2025'!$D$26:$D$30</c:f>
              <c:numCache>
                <c:formatCode>General</c:formatCode>
                <c:ptCount val="5"/>
                <c:pt idx="0">
                  <c:v>10530</c:v>
                </c:pt>
                <c:pt idx="1">
                  <c:v>10741</c:v>
                </c:pt>
                <c:pt idx="2">
                  <c:v>5945</c:v>
                </c:pt>
                <c:pt idx="3">
                  <c:v>7372</c:v>
                </c:pt>
                <c:pt idx="4">
                  <c:v>6219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A-9DD2-4AD7-AD00-2C7C74186DFB}"/>
            </c:ext>
          </c:extLst>
        </c:ser>
        <c:dLbls>
          <c:dLblPos val="bestFit"/>
          <c:showLegendKey val="0"/>
          <c:showVal val="1"/>
          <c:showCatName val="0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lt1">
                  <a:lumMod val="85000"/>
                </a:schemeClr>
              </a:solidFill>
              <a:latin typeface="+mn-lt"/>
              <a:ea typeface="+mn-ea"/>
              <a:cs typeface="+mn-cs"/>
            </a:defRPr>
          </a:pPr>
          <a:endParaRPr lang="pt-BR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gradFill flip="none" rotWithShape="1">
      <a:gsLst>
        <a:gs pos="0">
          <a:schemeClr val="dk1">
            <a:lumMod val="65000"/>
            <a:lumOff val="35000"/>
          </a:schemeClr>
        </a:gs>
        <a:gs pos="100000">
          <a:schemeClr val="dk1">
            <a:lumMod val="85000"/>
            <a:lumOff val="15000"/>
          </a:schemeClr>
        </a:gs>
      </a:gsLst>
      <a:path path="circle">
        <a:fillToRect l="50000" t="50000" r="50000" b="50000"/>
      </a:path>
      <a:tileRect/>
    </a:gradFill>
    <a:ln>
      <a:noFill/>
    </a:ln>
    <a:effectLst/>
  </c:spPr>
  <c:txPr>
    <a:bodyPr/>
    <a:lstStyle/>
    <a:p>
      <a:pPr>
        <a:defRPr/>
      </a:pPr>
      <a:endParaRPr lang="pt-BR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9">
  <cs:axisTitle>
    <cs:lnRef idx="0"/>
    <cs:fillRef idx="0"/>
    <cs:effectRef idx="0"/>
    <cs:fontRef idx="minor">
      <a:schemeClr val="lt1">
        <a:lumMod val="85000"/>
      </a:schemeClr>
    </cs:fontRef>
    <cs:defRPr sz="900" b="1" kern="1200" cap="all"/>
  </cs:axisTitle>
  <cs:category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900" kern="120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dk1">
              <a:lumMod val="65000"/>
              <a:lumOff val="35000"/>
            </a:schemeClr>
          </a:gs>
          <a:gs pos="100000">
            <a:schemeClr val="dk1">
              <a:lumMod val="85000"/>
              <a:lumOff val="15000"/>
            </a:schemeClr>
          </a:gs>
        </a:gsLst>
        <a:path path="circle">
          <a:fillToRect l="50000" t="50000" r="50000" b="50000"/>
        </a:path>
        <a:tileRect/>
      </a:gradFill>
    </cs:spPr>
    <cs:defRPr sz="1000" kern="1200"/>
  </cs:chartArea>
  <cs:dataLabel>
    <cs:lnRef idx="0"/>
    <cs:fillRef idx="0"/>
    <cs:effectRef idx="0"/>
    <cs:fontRef idx="minor">
      <a:schemeClr val="lt1">
        <a:lumMod val="8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lt1"/>
    </cs:fontRef>
  </cs:dataPoint>
  <cs:dataPoint3D>
    <cs:lnRef idx="0"/>
    <cs:fillRef idx="3">
      <cs:styleClr val="auto"/>
    </cs:fillRef>
    <cs:effectRef idx="3"/>
    <cs:fontRef idx="minor">
      <a:schemeClr val="lt1"/>
    </cs:fontRef>
  </cs:dataPoint3D>
  <cs:dataPointLine>
    <cs:lnRef idx="0">
      <cs:styleClr val="auto"/>
    </cs:lnRef>
    <cs:fillRef idx="3"/>
    <cs:effectRef idx="3"/>
    <cs:fontRef idx="minor">
      <a:schemeClr val="lt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lt1"/>
    </cs:fontRef>
    <cs:spPr>
      <a:ln w="952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lt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lt1">
        <a:lumMod val="85000"/>
      </a:schemeClr>
    </cs:fontRef>
    <cs:spPr>
      <a:ln w="9525">
        <a:solidFill>
          <a:schemeClr val="lt1">
            <a:lumMod val="95000"/>
            <a:alpha val="54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lt1"/>
    </cs:fontRef>
    <cs:spPr>
      <a:solidFill>
        <a:schemeClr val="dk1">
          <a:lumMod val="75000"/>
          <a:lumOff val="25000"/>
        </a:schemeClr>
      </a:solidFill>
      <a:ln w="9525">
        <a:solidFill>
          <a:schemeClr val="lt1">
            <a:lumMod val="95000"/>
            <a:alpha val="54000"/>
          </a:schemeClr>
        </a:solidFill>
      </a:ln>
    </cs:spPr>
  </cs:downBar>
  <cs:dropLine>
    <cs:lnRef idx="0"/>
    <cs:fillRef idx="0"/>
    <cs:effectRef idx="0"/>
    <cs:fontRef idx="minor">
      <a:schemeClr val="lt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</a:schemeClr>
        </a:solidFill>
        <a:round/>
      </a:ln>
    </cs:spPr>
  </cs:errorBar>
  <cs:floor>
    <cs:lnRef idx="0"/>
    <cs:fillRef idx="0"/>
    <cs:effectRef idx="0"/>
    <cs:fontRef idx="minor">
      <a:schemeClr val="lt1"/>
    </cs:fontRef>
  </cs:floor>
  <cs:gridlineMajor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10000"/>
          </a:schemeClr>
        </a:solidFill>
        <a:round/>
      </a:ln>
    </cs:spPr>
  </cs:gridlineMajor>
  <cs:gridlineMinor>
    <cs:lnRef idx="0"/>
    <cs:fillRef idx="0"/>
    <cs:effectRef idx="0"/>
    <cs:fontRef idx="minor">
      <a:schemeClr val="lt1"/>
    </cs:fontRef>
    <cs:spPr>
      <a:ln>
        <a:solidFill>
          <a:schemeClr val="lt1">
            <a:lumMod val="95000"/>
            <a:alpha val="5000"/>
          </a:schemeClr>
        </a:solidFill>
      </a:ln>
    </cs:spPr>
  </cs:gridlineMinor>
  <cs:hiLoLine>
    <cs:lnRef idx="0"/>
    <cs:fillRef idx="0"/>
    <cs:effectRef idx="0"/>
    <cs:fontRef idx="minor">
      <a:schemeClr val="lt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lt1"/>
    </cs:fontRef>
    <cs:spPr>
      <a:ln w="9525">
        <a:solidFill>
          <a:schemeClr val="lt1">
            <a:lumMod val="95000"/>
            <a:alpha val="54000"/>
          </a:schemeClr>
        </a:solidFill>
      </a:ln>
    </cs:spPr>
  </cs:leaderLine>
  <cs:legend>
    <cs:lnRef idx="0"/>
    <cs:fillRef idx="0"/>
    <cs:effectRef idx="0"/>
    <cs:fontRef idx="minor">
      <a:schemeClr val="lt1">
        <a:lumMod val="85000"/>
      </a:schemeClr>
    </cs:fontRef>
    <cs:defRPr sz="900" kern="1200"/>
  </cs:legend>
  <cs:plotArea>
    <cs:lnRef idx="0"/>
    <cs:fillRef idx="0"/>
    <cs:effectRef idx="0"/>
    <cs:fontRef idx="minor">
      <a:schemeClr val="lt1"/>
    </cs:fontRef>
  </cs:plotArea>
  <cs:plotArea3D>
    <cs:lnRef idx="0"/>
    <cs:fillRef idx="0"/>
    <cs:effectRef idx="0"/>
    <cs:fontRef idx="minor">
      <a:schemeClr val="lt1"/>
    </cs:fontRef>
  </cs:plotArea3D>
  <cs:series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54000"/>
          </a:schemeClr>
        </a:solidFill>
        <a:round/>
      </a:ln>
    </cs:spPr>
  </cs:seriesLine>
  <cs:title>
    <cs:lnRef idx="0"/>
    <cs:fillRef idx="0"/>
    <cs:effectRef idx="0"/>
    <cs:fontRef idx="minor">
      <a:schemeClr val="lt1">
        <a:lumMod val="95000"/>
      </a:schemeClr>
    </cs:fontRef>
    <cs:defRPr sz="1600" b="1" kern="1200" spc="100" baseline="0">
      <a:effectLst>
        <a:outerShdw blurRad="50800" dist="38100" dir="5400000" algn="t" rotWithShape="0">
          <a:prstClr val="black">
            <a:alpha val="40000"/>
          </a:prstClr>
        </a:outerShdw>
      </a:effectLst>
    </cs:defRPr>
  </cs:title>
  <cs:trendline>
    <cs:lnRef idx="0">
      <cs:styleClr val="auto"/>
    </cs:lnRef>
    <cs:fillRef idx="0"/>
    <cs:effectRef idx="0"/>
    <cs:fontRef idx="minor">
      <a:schemeClr val="lt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lt1">
        <a:lumMod val="85000"/>
      </a:schemeClr>
    </cs:fontRef>
    <cs:defRPr sz="900" kern="1200"/>
  </cs:trendlineLabel>
  <cs:upBar>
    <cs:lnRef idx="0"/>
    <cs:fillRef idx="0"/>
    <cs:effectRef idx="0"/>
    <cs:fontRef idx="minor">
      <a:schemeClr val="lt1"/>
    </cs:fontRef>
    <cs:spPr>
      <a:solidFill>
        <a:schemeClr val="lt1"/>
      </a:solidFill>
      <a:ln w="9525">
        <a:solidFill>
          <a:schemeClr val="lt1">
            <a:lumMod val="95000"/>
            <a:alpha val="54000"/>
          </a:schemeClr>
        </a:solidFill>
      </a:ln>
    </cs:spPr>
  </cs:upBar>
  <cs:valueAxis>
    <cs:lnRef idx="0"/>
    <cs:fillRef idx="0"/>
    <cs:effectRef idx="0"/>
    <cs:fontRef idx="minor">
      <a:schemeClr val="lt1">
        <a:lumMod val="85000"/>
      </a:schemeClr>
    </cs:fontRef>
    <cs:defRPr sz="900" kern="1200"/>
  </cs:valueAxis>
  <cs:wall>
    <cs:lnRef idx="0"/>
    <cs:fillRef idx="0"/>
    <cs:effectRef idx="0"/>
    <cs:fontRef idx="minor">
      <a:schemeClr val="lt1"/>
    </cs:fontRef>
  </cs:wall>
</cs:chartStyle>
</file>

<file path=ppt/charts/style2.xml><?xml version="1.0" encoding="utf-8"?>
<cs:chartStyle xmlns:cs="http://schemas.microsoft.com/office/drawing/2012/chartStyle" xmlns:a="http://schemas.openxmlformats.org/drawingml/2006/main" id="257">
  <cs:axisTitle>
    <cs:lnRef idx="0"/>
    <cs:fillRef idx="0"/>
    <cs:effectRef idx="0"/>
    <cs:fontRef idx="minor">
      <a:schemeClr val="lt1">
        <a:lumMod val="85000"/>
      </a:schemeClr>
    </cs:fontRef>
    <cs:defRPr sz="900" b="1" kern="1200" cap="all"/>
  </cs:axisTitle>
  <cs:category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900" kern="120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dk1">
              <a:lumMod val="65000"/>
              <a:lumOff val="35000"/>
            </a:schemeClr>
          </a:gs>
          <a:gs pos="100000">
            <a:schemeClr val="dk1">
              <a:lumMod val="85000"/>
              <a:lumOff val="15000"/>
            </a:schemeClr>
          </a:gs>
        </a:gsLst>
        <a:path path="circle">
          <a:fillToRect l="50000" t="50000" r="50000" b="50000"/>
        </a:path>
        <a:tileRect/>
      </a:gradFill>
    </cs:spPr>
    <cs:defRPr sz="1000" kern="1200"/>
  </cs:chartArea>
  <cs:dataLabel>
    <cs:lnRef idx="0"/>
    <cs:fillRef idx="0"/>
    <cs:effectRef idx="0"/>
    <cs:fontRef idx="minor">
      <a:schemeClr val="lt1">
        <a:lumMod val="8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tx1"/>
    </cs:fontRef>
  </cs:dataPoint>
  <cs:dataPoint3D>
    <cs:lnRef idx="0"/>
    <cs:fillRef idx="3">
      <cs:styleClr val="auto"/>
    </cs:fillRef>
    <cs:effectRef idx="3"/>
    <cs:fontRef idx="minor">
      <a:schemeClr val="tx1"/>
    </cs:fontRef>
  </cs:dataPoint3D>
  <cs:dataPointLine>
    <cs:lnRef idx="0">
      <cs:styleClr val="auto"/>
    </cs:lnRef>
    <cs:fillRef idx="3"/>
    <cs:effectRef idx="3"/>
    <cs:fontRef idx="minor">
      <a:schemeClr val="tx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tx1"/>
    </cs:fontRef>
    <cs:spPr>
      <a:ln w="952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lt1">
        <a:lumMod val="85000"/>
      </a:schemeClr>
    </cs:fontRef>
    <cs:spPr>
      <a:ln w="9525">
        <a:solidFill>
          <a:schemeClr val="lt1">
            <a:lumMod val="95000"/>
            <a:alpha val="54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>
        <a:solidFill>
          <a:schemeClr val="lt1">
            <a:lumMod val="95000"/>
            <a:alpha val="54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>
            <a:lumMod val="9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>
            <a:lumMod val="95000"/>
            <a:alpha val="10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>
        <a:solidFill>
          <a:schemeClr val="lt1">
            <a:lumMod val="95000"/>
            <a:alpha val="5000"/>
          </a:schemeClr>
        </a:solidFill>
      </a:ln>
    </cs:spPr>
  </cs:gridlineMinor>
  <cs:hiLo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</a:ln>
    </cs:spPr>
  </cs:leaderLine>
  <cs:legend>
    <cs:lnRef idx="0"/>
    <cs:fillRef idx="0"/>
    <cs:effectRef idx="0"/>
    <cs:fontRef idx="minor">
      <a:schemeClr val="lt1">
        <a:lumMod val="85000"/>
      </a:schemeClr>
    </cs:fontRef>
    <cs:defRPr sz="900" kern="1200"/>
  </cs:legend>
  <cs:plotArea>
    <cs:lnRef idx="0"/>
    <cs:fillRef idx="0"/>
    <cs:effectRef idx="0"/>
    <cs:fontRef idx="minor">
      <a:schemeClr val="tx1"/>
    </cs:fontRef>
  </cs:plotArea>
  <cs:plotArea3D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54000"/>
          </a:schemeClr>
        </a:solidFill>
        <a:round/>
      </a:ln>
    </cs:spPr>
  </cs:seriesLine>
  <cs:title>
    <cs:lnRef idx="0"/>
    <cs:fillRef idx="0"/>
    <cs:effectRef idx="0"/>
    <cs:fontRef idx="minor">
      <a:schemeClr val="lt1">
        <a:lumMod val="95000"/>
      </a:schemeClr>
    </cs:fontRef>
    <cs:defRPr sz="1600" b="1" kern="1200" spc="100" baseline="0">
      <a:effectLst>
        <a:outerShdw blurRad="50800" dist="38100" dir="5400000" algn="t" rotWithShape="0">
          <a:prstClr val="black">
            <a:alpha val="40000"/>
          </a:prstClr>
        </a:outerShdw>
      </a:effectLst>
    </cs:defRPr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lt1">
        <a:lumMod val="8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>
        <a:solidFill>
          <a:schemeClr val="lt1">
            <a:lumMod val="95000"/>
            <a:alpha val="54000"/>
          </a:schemeClr>
        </a:solidFill>
      </a:ln>
    </cs:spPr>
  </cs:upBar>
  <cs:valueAxis>
    <cs:lnRef idx="0"/>
    <cs:fillRef idx="0"/>
    <cs:effectRef idx="0"/>
    <cs:fontRef idx="minor">
      <a:schemeClr val="lt1">
        <a:lumMod val="85000"/>
      </a:schemeClr>
    </cs:fontRef>
    <cs:defRPr sz="900" kern="1200"/>
  </cs:valueAxis>
  <cs:wall>
    <cs:lnRef idx="0"/>
    <cs:fillRef idx="0"/>
    <cs:effectRef idx="0"/>
    <cs:fontRef idx="minor">
      <a:schemeClr val="tx1"/>
    </cs:fontRef>
  </cs:wall>
</cs:chartStyle>
</file>

<file path=ppt/charts/style3.xml><?xml version="1.0" encoding="utf-8"?>
<cs:chartStyle xmlns:cs="http://schemas.microsoft.com/office/drawing/2012/chartStyle" xmlns:a="http://schemas.openxmlformats.org/drawingml/2006/main" id="291">
  <cs:axisTitle>
    <cs:lnRef idx="0"/>
    <cs:fillRef idx="0"/>
    <cs:effectRef idx="0"/>
    <cs:fontRef idx="minor">
      <a:schemeClr val="lt1">
        <a:lumMod val="75000"/>
      </a:schemeClr>
    </cs:fontRef>
    <cs:defRPr sz="900" kern="1200"/>
  </cs:axisTitle>
  <cs:categoryAxis>
    <cs:lnRef idx="0"/>
    <cs:fillRef idx="0"/>
    <cs:effectRef idx="0"/>
    <cs:fontRef idx="minor">
      <a:schemeClr val="lt1">
        <a:lumMod val="75000"/>
      </a:schemeClr>
    </cs:fontRef>
    <cs:defRPr sz="900" kern="1200"/>
  </cs:categoryAxis>
  <cs:chartArea>
    <cs:lnRef idx="0"/>
    <cs:fillRef idx="0"/>
    <cs:effectRef idx="0"/>
    <cs:fontRef idx="minor">
      <a:schemeClr val="lt1"/>
    </cs:fontRef>
    <cs:spPr>
      <a:solidFill>
        <a:schemeClr val="dk1">
          <a:lumMod val="75000"/>
          <a:lumOff val="25000"/>
        </a:schemeClr>
      </a:solidFill>
      <a:ln w="6350" cap="flat" cmpd="sng" algn="ctr">
        <a:solidFill>
          <a:schemeClr val="dk1">
            <a:tint val="75000"/>
          </a:schemeClr>
        </a:solidFill>
        <a:round/>
      </a:ln>
    </cs:spPr>
    <cs:defRPr sz="1000" kern="1200"/>
  </cs:chartArea>
  <cs:dataLabel>
    <cs:lnRef idx="0"/>
    <cs:fillRef idx="0">
      <cs:styleClr val="auto"/>
    </cs:fillRef>
    <cs:effectRef idx="0"/>
    <cs:fontRef idx="minor">
      <a:schemeClr val="lt1"/>
    </cs:fontRef>
    <cs:spPr>
      <a:solidFill>
        <a:schemeClr val="phClr">
          <a:alpha val="30000"/>
        </a:schemeClr>
      </a:solidFill>
      <a:ln>
        <a:solidFill>
          <a:schemeClr val="lt1">
            <a:alpha val="50000"/>
          </a:schemeClr>
        </a:solidFill>
        <a:round/>
      </a:ln>
      <a:effectLst>
        <a:outerShdw blurRad="63500" dist="88900" dir="2700000" algn="tl" rotWithShape="0">
          <a:prstClr val="black">
            <a:alpha val="40000"/>
          </a:prstClr>
        </a:outerShdw>
      </a:effectLst>
    </cs:spPr>
    <cs:defRPr sz="900" b="1" i="0" u="none" strike="noStrike" kern="1200" baseline="0"/>
  </cs:dataLabel>
  <cs:dataLabelCallout>
    <cs:lnRef idx="0"/>
    <cs:fillRef idx="0">
      <cs:styleClr val="auto"/>
    </cs:fillRef>
    <cs:effectRef idx="0"/>
    <cs:fontRef idx="minor">
      <a:schemeClr val="lt1"/>
    </cs:fontRef>
    <cs:spPr>
      <a:solidFill>
        <a:schemeClr val="phClr">
          <a:alpha val="30000"/>
        </a:schemeClr>
      </a:solidFill>
      <a:ln>
        <a:solidFill>
          <a:schemeClr val="lt1">
            <a:alpha val="50000"/>
          </a:schemeClr>
        </a:solidFill>
        <a:round/>
      </a:ln>
      <a:effectLst>
        <a:outerShdw blurRad="63500" dist="88900" dir="2700000" algn="tl" rotWithShape="0">
          <a:prstClr val="black">
            <a:alpha val="40000"/>
          </a:prstClr>
        </a:outerShdw>
      </a:effectLst>
    </cs:spPr>
    <cs:defRPr sz="900" b="1" i="0" u="none" strike="noStrike" kern="1200" baseline="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0">
      <cs:styleClr val="auto"/>
    </cs:fillRef>
    <cs:effectRef idx="0"/>
    <cs:fontRef idx="minor">
      <a:schemeClr val="tx1"/>
    </cs:fontRef>
    <cs:spPr>
      <a:solidFill>
        <a:schemeClr val="phClr">
          <a:alpha val="88000"/>
        </a:schemeClr>
      </a:solidFill>
      <a:ln>
        <a:solidFill>
          <a:schemeClr val="phClr">
            <a:lumMod val="50000"/>
          </a:schemeClr>
        </a:solidFill>
      </a:ln>
    </cs:spPr>
  </cs:dataPoint>
  <cs:dataPoint3D>
    <cs:lnRef idx="0">
      <cs:styleClr val="auto"/>
    </cs:lnRef>
    <cs:fillRef idx="0">
      <cs:styleClr val="auto"/>
    </cs:fillRef>
    <cs:effectRef idx="0"/>
    <cs:fontRef idx="minor">
      <a:schemeClr val="tx1"/>
    </cs:fontRef>
    <cs:spPr>
      <a:solidFill>
        <a:schemeClr val="phClr">
          <a:alpha val="88000"/>
        </a:schemeClr>
      </a:solidFill>
      <a:ln>
        <a:solidFill>
          <a:schemeClr val="phClr">
            <a:lumMod val="50000"/>
          </a:schemeClr>
        </a:solidFill>
      </a:ln>
      <a:scene3d>
        <a:camera prst="orthographicFront"/>
        <a:lightRig rig="threePt" dir="t"/>
      </a:scene3d>
      <a:sp3d prstMaterial="flat"/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dk1">
            <a:lumMod val="75000"/>
            <a:lumOff val="25000"/>
          </a:schemeClr>
        </a:solidFill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lt1">
        <a:lumMod val="75000"/>
      </a:schemeClr>
    </cs:fontRef>
    <cs:spPr>
      <a:ln w="9525">
        <a:solidFill>
          <a:schemeClr val="dk1">
            <a:lumMod val="50000"/>
            <a:lumOff val="50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lt1"/>
    </cs:fontRef>
    <cs:spPr>
      <a:solidFill>
        <a:schemeClr val="dk1">
          <a:lumMod val="50000"/>
          <a:lumOff val="50000"/>
        </a:schemeClr>
      </a:solidFill>
      <a:ln w="9525">
        <a:solidFill>
          <a:schemeClr val="dk1">
            <a:lumMod val="75000"/>
          </a:schemeClr>
        </a:solidFill>
        <a:round/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solidFill>
        <a:schemeClr val="bg2">
          <a:lumMod val="75000"/>
          <a:alpha val="27000"/>
        </a:schemeClr>
      </a:solidFill>
      <a:sp3d/>
    </cs:spPr>
  </cs:floor>
  <cs:gridlineMajor>
    <cs:lnRef idx="0"/>
    <cs:fillRef idx="0"/>
    <cs:effectRef idx="0"/>
    <cs:fontRef idx="minor">
      <a:schemeClr val="tx1"/>
    </cs:fontRef>
    <cs:spPr>
      <a:ln w="9525">
        <a:solidFill>
          <a:schemeClr val="lt1">
            <a:lumMod val="50000"/>
          </a:schemeClr>
        </a:solidFill>
      </a:ln>
    </cs:spPr>
  </cs:gridlineMajor>
  <cs:gridlineMinor>
    <cs:lnRef idx="0"/>
    <cs:fillRef idx="0"/>
    <cs:effectRef idx="0"/>
    <cs:fontRef idx="minor">
      <a:schemeClr val="tx1"/>
    </cs:fontRef>
    <cs:spPr>
      <a:ln w="9525">
        <a:solidFill>
          <a:schemeClr val="lt1">
            <a:lumMod val="40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leaderLine>
  <cs:legend>
    <cs:lnRef idx="0"/>
    <cs:fillRef idx="0"/>
    <cs:effectRef idx="0"/>
    <cs:fontRef idx="minor">
      <a:schemeClr val="lt1">
        <a:lumMod val="75000"/>
      </a:schemeClr>
    </cs:fontRef>
    <cs:defRPr sz="900" kern="1200"/>
  </cs:legend>
  <cs:plotArea>
    <cs:lnRef idx="0"/>
    <cs:fillRef idx="0"/>
    <cs:effectRef idx="0"/>
    <cs:fontRef idx="minor">
      <a:schemeClr val="tx1"/>
    </cs:fontRef>
  </cs:plotArea>
  <cs:plotArea3D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lt1">
        <a:lumMod val="75000"/>
      </a:schemeClr>
    </cs:fontRef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seriesLine>
  <cs:title>
    <cs:lnRef idx="0"/>
    <cs:fillRef idx="0"/>
    <cs:effectRef idx="0"/>
    <cs:fontRef idx="minor">
      <a:schemeClr val="lt1"/>
    </cs:fontRef>
    <cs:defRPr sz="1800" b="0" kern="1200" cap="all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>
            <a:alpha val="50000"/>
          </a:schemeClr>
        </a:solidFill>
      </a:ln>
    </cs:spPr>
  </cs:trendline>
  <cs:trendlineLabel>
    <cs:lnRef idx="0"/>
    <cs:fillRef idx="0"/>
    <cs:effectRef idx="0"/>
    <cs:fontRef idx="minor">
      <a:schemeClr val="lt1">
        <a:lumMod val="7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>
          <a:lumMod val="85000"/>
        </a:schemeClr>
      </a:solidFill>
      <a:ln w="9525">
        <a:solidFill>
          <a:schemeClr val="dk1">
            <a:lumMod val="50000"/>
          </a:schemeClr>
        </a:solidFill>
        <a:round/>
      </a:ln>
    </cs:spPr>
  </cs:upBar>
  <cs:valueAxis>
    <cs:lnRef idx="0"/>
    <cs:fillRef idx="0"/>
    <cs:effectRef idx="0"/>
    <cs:fontRef idx="minor">
      <a:schemeClr val="lt1">
        <a:lumMod val="7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sp3d/>
    </cs:spPr>
  </cs:wall>
</cs:chartStyle>
</file>

<file path=ppt/charts/style4.xml><?xml version="1.0" encoding="utf-8"?>
<cs:chartStyle xmlns:cs="http://schemas.microsoft.com/office/drawing/2012/chartStyle" xmlns:a="http://schemas.openxmlformats.org/drawingml/2006/main" id="268">
  <cs:axisTitle>
    <cs:lnRef idx="0"/>
    <cs:fillRef idx="0"/>
    <cs:effectRef idx="0"/>
    <cs:fontRef idx="minor">
      <a:schemeClr val="lt1">
        <a:lumMod val="85000"/>
      </a:schemeClr>
    </cs:fontRef>
    <cs:defRPr sz="900" b="1" kern="1200" cap="all"/>
  </cs:axisTitle>
  <cs:category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900" kern="120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dk1">
              <a:lumMod val="65000"/>
              <a:lumOff val="35000"/>
            </a:schemeClr>
          </a:gs>
          <a:gs pos="100000">
            <a:schemeClr val="dk1">
              <a:lumMod val="85000"/>
              <a:lumOff val="15000"/>
            </a:schemeClr>
          </a:gs>
        </a:gsLst>
        <a:path path="circle">
          <a:fillToRect l="50000" t="50000" r="50000" b="50000"/>
        </a:path>
        <a:tileRect/>
      </a:gradFill>
    </cs:spPr>
    <cs:defRPr sz="1000" kern="1200"/>
  </cs:chartArea>
  <cs:dataLabel>
    <cs:lnRef idx="0"/>
    <cs:fillRef idx="0"/>
    <cs:effectRef idx="0"/>
    <cs:fontRef idx="minor">
      <a:schemeClr val="lt1">
        <a:lumMod val="8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tx1"/>
    </cs:fontRef>
  </cs:dataPoint>
  <cs:dataPoint3D>
    <cs:lnRef idx="0"/>
    <cs:fillRef idx="3">
      <cs:styleClr val="auto"/>
    </cs:fillRef>
    <cs:effectRef idx="3"/>
    <cs:fontRef idx="minor">
      <a:schemeClr val="tx1"/>
    </cs:fontRef>
  </cs:dataPoint3D>
  <cs:dataPointLine>
    <cs:lnRef idx="0">
      <cs:styleClr val="auto"/>
    </cs:lnRef>
    <cs:fillRef idx="3"/>
    <cs:effectRef idx="3"/>
    <cs:fontRef idx="minor">
      <a:schemeClr val="tx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tx1"/>
    </cs:fontRef>
    <cs:spPr>
      <a:ln w="952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lt1">
        <a:lumMod val="85000"/>
      </a:schemeClr>
    </cs:fontRef>
    <cs:spPr>
      <a:ln w="9525">
        <a:solidFill>
          <a:schemeClr val="lt1">
            <a:lumMod val="95000"/>
            <a:alpha val="54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>
        <a:solidFill>
          <a:schemeClr val="lt1">
            <a:lumMod val="95000"/>
            <a:alpha val="54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>
            <a:lumMod val="9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>
            <a:lumMod val="95000"/>
            <a:alpha val="10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>
        <a:solidFill>
          <a:schemeClr val="lt1">
            <a:lumMod val="95000"/>
            <a:alpha val="5000"/>
          </a:schemeClr>
        </a:solidFill>
      </a:ln>
    </cs:spPr>
  </cs:gridlineMinor>
  <cs:hiLo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</a:ln>
    </cs:spPr>
  </cs:leaderLine>
  <cs:legend>
    <cs:lnRef idx="0"/>
    <cs:fillRef idx="0"/>
    <cs:effectRef idx="0"/>
    <cs:fontRef idx="minor">
      <a:schemeClr val="lt1">
        <a:lumMod val="85000"/>
      </a:schemeClr>
    </cs:fontRef>
    <cs:defRPr sz="900" kern="1200"/>
  </cs:legend>
  <cs:plotArea>
    <cs:lnRef idx="0"/>
    <cs:fillRef idx="0"/>
    <cs:effectRef idx="0"/>
    <cs:fontRef idx="minor">
      <a:schemeClr val="tx1"/>
    </cs:fontRef>
  </cs:plotArea>
  <cs:plotArea3D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54000"/>
          </a:schemeClr>
        </a:solidFill>
        <a:round/>
      </a:ln>
    </cs:spPr>
  </cs:seriesLine>
  <cs:title>
    <cs:lnRef idx="0"/>
    <cs:fillRef idx="0"/>
    <cs:effectRef idx="0"/>
    <cs:fontRef idx="minor">
      <a:schemeClr val="lt1">
        <a:lumMod val="95000"/>
      </a:schemeClr>
    </cs:fontRef>
    <cs:defRPr sz="1600" b="1" kern="1200" spc="100" baseline="0">
      <a:effectLst>
        <a:outerShdw blurRad="50800" dist="38100" dir="5400000" algn="t" rotWithShape="0">
          <a:prstClr val="black">
            <a:alpha val="40000"/>
          </a:prstClr>
        </a:outerShdw>
      </a:effectLst>
    </cs:defRPr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lt1">
        <a:lumMod val="8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>
        <a:solidFill>
          <a:schemeClr val="lt1">
            <a:lumMod val="95000"/>
            <a:alpha val="54000"/>
          </a:schemeClr>
        </a:solidFill>
      </a:ln>
    </cs:spPr>
  </cs:upBar>
  <cs:valueAxis>
    <cs:lnRef idx="0"/>
    <cs:fillRef idx="0"/>
    <cs:effectRef idx="0"/>
    <cs:fontRef idx="minor">
      <a:schemeClr val="lt1">
        <a:lumMod val="85000"/>
      </a:schemeClr>
    </cs:fontRef>
    <cs:defRPr sz="900" kern="1200"/>
  </cs:valueAxis>
  <cs:wall>
    <cs:lnRef idx="0"/>
    <cs:fillRef idx="0"/>
    <cs:effectRef idx="0"/>
    <cs:fontRef idx="minor">
      <a:schemeClr val="tx1"/>
    </cs:fontRef>
  </cs:wall>
</cs:chartStyle>
</file>

<file path=ppt/charts/style5.xml><?xml version="1.0" encoding="utf-8"?>
<cs:chartStyle xmlns:cs="http://schemas.microsoft.com/office/drawing/2012/chartStyle" xmlns:a="http://schemas.openxmlformats.org/drawingml/2006/main" id="291">
  <cs:axisTitle>
    <cs:lnRef idx="0"/>
    <cs:fillRef idx="0"/>
    <cs:effectRef idx="0"/>
    <cs:fontRef idx="minor">
      <a:schemeClr val="lt1">
        <a:lumMod val="75000"/>
      </a:schemeClr>
    </cs:fontRef>
    <cs:defRPr sz="900" kern="1200"/>
  </cs:axisTitle>
  <cs:categoryAxis>
    <cs:lnRef idx="0"/>
    <cs:fillRef idx="0"/>
    <cs:effectRef idx="0"/>
    <cs:fontRef idx="minor">
      <a:schemeClr val="lt1">
        <a:lumMod val="75000"/>
      </a:schemeClr>
    </cs:fontRef>
    <cs:defRPr sz="900" kern="1200"/>
  </cs:categoryAxis>
  <cs:chartArea>
    <cs:lnRef idx="0"/>
    <cs:fillRef idx="0"/>
    <cs:effectRef idx="0"/>
    <cs:fontRef idx="minor">
      <a:schemeClr val="lt1"/>
    </cs:fontRef>
    <cs:spPr>
      <a:solidFill>
        <a:schemeClr val="dk1">
          <a:lumMod val="75000"/>
          <a:lumOff val="25000"/>
        </a:schemeClr>
      </a:solidFill>
      <a:ln w="6350" cap="flat" cmpd="sng" algn="ctr">
        <a:solidFill>
          <a:schemeClr val="dk1">
            <a:tint val="75000"/>
          </a:schemeClr>
        </a:solidFill>
        <a:round/>
      </a:ln>
    </cs:spPr>
    <cs:defRPr sz="1000" kern="1200"/>
  </cs:chartArea>
  <cs:dataLabel>
    <cs:lnRef idx="0"/>
    <cs:fillRef idx="0">
      <cs:styleClr val="auto"/>
    </cs:fillRef>
    <cs:effectRef idx="0"/>
    <cs:fontRef idx="minor">
      <a:schemeClr val="lt1"/>
    </cs:fontRef>
    <cs:spPr>
      <a:solidFill>
        <a:schemeClr val="phClr">
          <a:alpha val="30000"/>
        </a:schemeClr>
      </a:solidFill>
      <a:ln>
        <a:solidFill>
          <a:schemeClr val="lt1">
            <a:alpha val="50000"/>
          </a:schemeClr>
        </a:solidFill>
        <a:round/>
      </a:ln>
      <a:effectLst>
        <a:outerShdw blurRad="63500" dist="88900" dir="2700000" algn="tl" rotWithShape="0">
          <a:prstClr val="black">
            <a:alpha val="40000"/>
          </a:prstClr>
        </a:outerShdw>
      </a:effectLst>
    </cs:spPr>
    <cs:defRPr sz="900" b="1" i="0" u="none" strike="noStrike" kern="1200" baseline="0"/>
  </cs:dataLabel>
  <cs:dataLabelCallout>
    <cs:lnRef idx="0"/>
    <cs:fillRef idx="0">
      <cs:styleClr val="auto"/>
    </cs:fillRef>
    <cs:effectRef idx="0"/>
    <cs:fontRef idx="minor">
      <a:schemeClr val="lt1"/>
    </cs:fontRef>
    <cs:spPr>
      <a:solidFill>
        <a:schemeClr val="phClr">
          <a:alpha val="30000"/>
        </a:schemeClr>
      </a:solidFill>
      <a:ln>
        <a:solidFill>
          <a:schemeClr val="lt1">
            <a:alpha val="50000"/>
          </a:schemeClr>
        </a:solidFill>
        <a:round/>
      </a:ln>
      <a:effectLst>
        <a:outerShdw blurRad="63500" dist="88900" dir="2700000" algn="tl" rotWithShape="0">
          <a:prstClr val="black">
            <a:alpha val="40000"/>
          </a:prstClr>
        </a:outerShdw>
      </a:effectLst>
    </cs:spPr>
    <cs:defRPr sz="900" b="1" i="0" u="none" strike="noStrike" kern="1200" baseline="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0">
      <cs:styleClr val="auto"/>
    </cs:fillRef>
    <cs:effectRef idx="0"/>
    <cs:fontRef idx="minor">
      <a:schemeClr val="tx1"/>
    </cs:fontRef>
    <cs:spPr>
      <a:solidFill>
        <a:schemeClr val="phClr">
          <a:alpha val="88000"/>
        </a:schemeClr>
      </a:solidFill>
      <a:ln>
        <a:solidFill>
          <a:schemeClr val="phClr">
            <a:lumMod val="50000"/>
          </a:schemeClr>
        </a:solidFill>
      </a:ln>
    </cs:spPr>
  </cs:dataPoint>
  <cs:dataPoint3D>
    <cs:lnRef idx="0">
      <cs:styleClr val="auto"/>
    </cs:lnRef>
    <cs:fillRef idx="0">
      <cs:styleClr val="auto"/>
    </cs:fillRef>
    <cs:effectRef idx="0"/>
    <cs:fontRef idx="minor">
      <a:schemeClr val="tx1"/>
    </cs:fontRef>
    <cs:spPr>
      <a:solidFill>
        <a:schemeClr val="phClr">
          <a:alpha val="88000"/>
        </a:schemeClr>
      </a:solidFill>
      <a:ln>
        <a:solidFill>
          <a:schemeClr val="phClr">
            <a:lumMod val="50000"/>
          </a:schemeClr>
        </a:solidFill>
      </a:ln>
      <a:scene3d>
        <a:camera prst="orthographicFront"/>
        <a:lightRig rig="threePt" dir="t"/>
      </a:scene3d>
      <a:sp3d prstMaterial="flat"/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dk1">
            <a:lumMod val="75000"/>
            <a:lumOff val="25000"/>
          </a:schemeClr>
        </a:solidFill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lt1">
        <a:lumMod val="75000"/>
      </a:schemeClr>
    </cs:fontRef>
    <cs:spPr>
      <a:ln w="9525">
        <a:solidFill>
          <a:schemeClr val="dk1">
            <a:lumMod val="50000"/>
            <a:lumOff val="50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lt1"/>
    </cs:fontRef>
    <cs:spPr>
      <a:solidFill>
        <a:schemeClr val="dk1">
          <a:lumMod val="50000"/>
          <a:lumOff val="50000"/>
        </a:schemeClr>
      </a:solidFill>
      <a:ln w="9525">
        <a:solidFill>
          <a:schemeClr val="dk1">
            <a:lumMod val="75000"/>
          </a:schemeClr>
        </a:solidFill>
        <a:round/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solidFill>
        <a:schemeClr val="bg2">
          <a:lumMod val="75000"/>
          <a:alpha val="27000"/>
        </a:schemeClr>
      </a:solidFill>
      <a:sp3d/>
    </cs:spPr>
  </cs:floor>
  <cs:gridlineMajor>
    <cs:lnRef idx="0"/>
    <cs:fillRef idx="0"/>
    <cs:effectRef idx="0"/>
    <cs:fontRef idx="minor">
      <a:schemeClr val="tx1"/>
    </cs:fontRef>
    <cs:spPr>
      <a:ln w="9525">
        <a:solidFill>
          <a:schemeClr val="lt1">
            <a:lumMod val="50000"/>
          </a:schemeClr>
        </a:solidFill>
      </a:ln>
    </cs:spPr>
  </cs:gridlineMajor>
  <cs:gridlineMinor>
    <cs:lnRef idx="0"/>
    <cs:fillRef idx="0"/>
    <cs:effectRef idx="0"/>
    <cs:fontRef idx="minor">
      <a:schemeClr val="tx1"/>
    </cs:fontRef>
    <cs:spPr>
      <a:ln w="9525">
        <a:solidFill>
          <a:schemeClr val="lt1">
            <a:lumMod val="40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leaderLine>
  <cs:legend>
    <cs:lnRef idx="0"/>
    <cs:fillRef idx="0"/>
    <cs:effectRef idx="0"/>
    <cs:fontRef idx="minor">
      <a:schemeClr val="lt1">
        <a:lumMod val="75000"/>
      </a:schemeClr>
    </cs:fontRef>
    <cs:defRPr sz="900" kern="1200"/>
  </cs:legend>
  <cs:plotArea>
    <cs:lnRef idx="0"/>
    <cs:fillRef idx="0"/>
    <cs:effectRef idx="0"/>
    <cs:fontRef idx="minor">
      <a:schemeClr val="tx1"/>
    </cs:fontRef>
  </cs:plotArea>
  <cs:plotArea3D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lt1">
        <a:lumMod val="75000"/>
      </a:schemeClr>
    </cs:fontRef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seriesLine>
  <cs:title>
    <cs:lnRef idx="0"/>
    <cs:fillRef idx="0"/>
    <cs:effectRef idx="0"/>
    <cs:fontRef idx="minor">
      <a:schemeClr val="lt1"/>
    </cs:fontRef>
    <cs:defRPr sz="1800" b="0" kern="1200" cap="all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>
            <a:alpha val="50000"/>
          </a:schemeClr>
        </a:solidFill>
      </a:ln>
    </cs:spPr>
  </cs:trendline>
  <cs:trendlineLabel>
    <cs:lnRef idx="0"/>
    <cs:fillRef idx="0"/>
    <cs:effectRef idx="0"/>
    <cs:fontRef idx="minor">
      <a:schemeClr val="lt1">
        <a:lumMod val="7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>
          <a:lumMod val="85000"/>
        </a:schemeClr>
      </a:solidFill>
      <a:ln w="9525">
        <a:solidFill>
          <a:schemeClr val="dk1">
            <a:lumMod val="50000"/>
          </a:schemeClr>
        </a:solidFill>
        <a:round/>
      </a:ln>
    </cs:spPr>
  </cs:upBar>
  <cs:valueAxis>
    <cs:lnRef idx="0"/>
    <cs:fillRef idx="0"/>
    <cs:effectRef idx="0"/>
    <cs:fontRef idx="minor">
      <a:schemeClr val="lt1">
        <a:lumMod val="7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sp3d/>
    </cs:spPr>
  </cs:wall>
</cs:chartStyle>
</file>

<file path=ppt/charts/style6.xml><?xml version="1.0" encoding="utf-8"?>
<cs:chartStyle xmlns:cs="http://schemas.microsoft.com/office/drawing/2012/chartStyle" xmlns:a="http://schemas.openxmlformats.org/drawingml/2006/main" id="291">
  <cs:axisTitle>
    <cs:lnRef idx="0"/>
    <cs:fillRef idx="0"/>
    <cs:effectRef idx="0"/>
    <cs:fontRef idx="minor">
      <a:schemeClr val="lt1">
        <a:lumMod val="75000"/>
      </a:schemeClr>
    </cs:fontRef>
    <cs:defRPr sz="900" kern="1200"/>
  </cs:axisTitle>
  <cs:categoryAxis>
    <cs:lnRef idx="0"/>
    <cs:fillRef idx="0"/>
    <cs:effectRef idx="0"/>
    <cs:fontRef idx="minor">
      <a:schemeClr val="lt1">
        <a:lumMod val="75000"/>
      </a:schemeClr>
    </cs:fontRef>
    <cs:defRPr sz="900" kern="1200"/>
  </cs:categoryAxis>
  <cs:chartArea>
    <cs:lnRef idx="0"/>
    <cs:fillRef idx="0"/>
    <cs:effectRef idx="0"/>
    <cs:fontRef idx="minor">
      <a:schemeClr val="lt1"/>
    </cs:fontRef>
    <cs:spPr>
      <a:solidFill>
        <a:schemeClr val="dk1">
          <a:lumMod val="75000"/>
          <a:lumOff val="25000"/>
        </a:schemeClr>
      </a:solidFill>
      <a:ln w="6350" cap="flat" cmpd="sng" algn="ctr">
        <a:solidFill>
          <a:schemeClr val="dk1">
            <a:tint val="75000"/>
          </a:schemeClr>
        </a:solidFill>
        <a:round/>
      </a:ln>
    </cs:spPr>
    <cs:defRPr sz="1000" kern="1200"/>
  </cs:chartArea>
  <cs:dataLabel>
    <cs:lnRef idx="0"/>
    <cs:fillRef idx="0">
      <cs:styleClr val="auto"/>
    </cs:fillRef>
    <cs:effectRef idx="0"/>
    <cs:fontRef idx="minor">
      <a:schemeClr val="lt1"/>
    </cs:fontRef>
    <cs:spPr>
      <a:solidFill>
        <a:schemeClr val="phClr">
          <a:alpha val="30000"/>
        </a:schemeClr>
      </a:solidFill>
      <a:ln>
        <a:solidFill>
          <a:schemeClr val="lt1">
            <a:alpha val="50000"/>
          </a:schemeClr>
        </a:solidFill>
        <a:round/>
      </a:ln>
      <a:effectLst>
        <a:outerShdw blurRad="63500" dist="88900" dir="2700000" algn="tl" rotWithShape="0">
          <a:prstClr val="black">
            <a:alpha val="40000"/>
          </a:prstClr>
        </a:outerShdw>
      </a:effectLst>
    </cs:spPr>
    <cs:defRPr sz="900" b="1" i="0" u="none" strike="noStrike" kern="1200" baseline="0"/>
  </cs:dataLabel>
  <cs:dataLabelCallout>
    <cs:lnRef idx="0"/>
    <cs:fillRef idx="0">
      <cs:styleClr val="auto"/>
    </cs:fillRef>
    <cs:effectRef idx="0"/>
    <cs:fontRef idx="minor">
      <a:schemeClr val="lt1"/>
    </cs:fontRef>
    <cs:spPr>
      <a:solidFill>
        <a:schemeClr val="phClr">
          <a:alpha val="30000"/>
        </a:schemeClr>
      </a:solidFill>
      <a:ln>
        <a:solidFill>
          <a:schemeClr val="lt1">
            <a:alpha val="50000"/>
          </a:schemeClr>
        </a:solidFill>
        <a:round/>
      </a:ln>
      <a:effectLst>
        <a:outerShdw blurRad="63500" dist="88900" dir="2700000" algn="tl" rotWithShape="0">
          <a:prstClr val="black">
            <a:alpha val="40000"/>
          </a:prstClr>
        </a:outerShdw>
      </a:effectLst>
    </cs:spPr>
    <cs:defRPr sz="900" b="1" i="0" u="none" strike="noStrike" kern="1200" baseline="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0">
      <cs:styleClr val="auto"/>
    </cs:fillRef>
    <cs:effectRef idx="0"/>
    <cs:fontRef idx="minor">
      <a:schemeClr val="tx1"/>
    </cs:fontRef>
    <cs:spPr>
      <a:solidFill>
        <a:schemeClr val="phClr">
          <a:alpha val="88000"/>
        </a:schemeClr>
      </a:solidFill>
      <a:ln>
        <a:solidFill>
          <a:schemeClr val="phClr">
            <a:lumMod val="50000"/>
          </a:schemeClr>
        </a:solidFill>
      </a:ln>
    </cs:spPr>
  </cs:dataPoint>
  <cs:dataPoint3D>
    <cs:lnRef idx="0">
      <cs:styleClr val="auto"/>
    </cs:lnRef>
    <cs:fillRef idx="0">
      <cs:styleClr val="auto"/>
    </cs:fillRef>
    <cs:effectRef idx="0"/>
    <cs:fontRef idx="minor">
      <a:schemeClr val="tx1"/>
    </cs:fontRef>
    <cs:spPr>
      <a:solidFill>
        <a:schemeClr val="phClr">
          <a:alpha val="88000"/>
        </a:schemeClr>
      </a:solidFill>
      <a:ln>
        <a:solidFill>
          <a:schemeClr val="phClr">
            <a:lumMod val="50000"/>
          </a:schemeClr>
        </a:solidFill>
      </a:ln>
      <a:scene3d>
        <a:camera prst="orthographicFront"/>
        <a:lightRig rig="threePt" dir="t"/>
      </a:scene3d>
      <a:sp3d prstMaterial="flat"/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dk1">
            <a:lumMod val="75000"/>
            <a:lumOff val="25000"/>
          </a:schemeClr>
        </a:solidFill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lt1">
        <a:lumMod val="75000"/>
      </a:schemeClr>
    </cs:fontRef>
    <cs:spPr>
      <a:ln w="9525">
        <a:solidFill>
          <a:schemeClr val="dk1">
            <a:lumMod val="50000"/>
            <a:lumOff val="50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lt1"/>
    </cs:fontRef>
    <cs:spPr>
      <a:solidFill>
        <a:schemeClr val="dk1">
          <a:lumMod val="50000"/>
          <a:lumOff val="50000"/>
        </a:schemeClr>
      </a:solidFill>
      <a:ln w="9525">
        <a:solidFill>
          <a:schemeClr val="dk1">
            <a:lumMod val="75000"/>
          </a:schemeClr>
        </a:solidFill>
        <a:round/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solidFill>
        <a:schemeClr val="bg2">
          <a:lumMod val="75000"/>
          <a:alpha val="27000"/>
        </a:schemeClr>
      </a:solidFill>
      <a:sp3d/>
    </cs:spPr>
  </cs:floor>
  <cs:gridlineMajor>
    <cs:lnRef idx="0"/>
    <cs:fillRef idx="0"/>
    <cs:effectRef idx="0"/>
    <cs:fontRef idx="minor">
      <a:schemeClr val="tx1"/>
    </cs:fontRef>
    <cs:spPr>
      <a:ln w="9525">
        <a:solidFill>
          <a:schemeClr val="lt1">
            <a:lumMod val="50000"/>
          </a:schemeClr>
        </a:solidFill>
      </a:ln>
    </cs:spPr>
  </cs:gridlineMajor>
  <cs:gridlineMinor>
    <cs:lnRef idx="0"/>
    <cs:fillRef idx="0"/>
    <cs:effectRef idx="0"/>
    <cs:fontRef idx="minor">
      <a:schemeClr val="tx1"/>
    </cs:fontRef>
    <cs:spPr>
      <a:ln w="9525">
        <a:solidFill>
          <a:schemeClr val="lt1">
            <a:lumMod val="40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leaderLine>
  <cs:legend>
    <cs:lnRef idx="0"/>
    <cs:fillRef idx="0"/>
    <cs:effectRef idx="0"/>
    <cs:fontRef idx="minor">
      <a:schemeClr val="lt1">
        <a:lumMod val="75000"/>
      </a:schemeClr>
    </cs:fontRef>
    <cs:defRPr sz="900" kern="1200"/>
  </cs:legend>
  <cs:plotArea>
    <cs:lnRef idx="0"/>
    <cs:fillRef idx="0"/>
    <cs:effectRef idx="0"/>
    <cs:fontRef idx="minor">
      <a:schemeClr val="tx1"/>
    </cs:fontRef>
  </cs:plotArea>
  <cs:plotArea3D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lt1">
        <a:lumMod val="75000"/>
      </a:schemeClr>
    </cs:fontRef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seriesLine>
  <cs:title>
    <cs:lnRef idx="0"/>
    <cs:fillRef idx="0"/>
    <cs:effectRef idx="0"/>
    <cs:fontRef idx="minor">
      <a:schemeClr val="lt1"/>
    </cs:fontRef>
    <cs:defRPr sz="1800" b="0" kern="1200" cap="all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>
            <a:alpha val="50000"/>
          </a:schemeClr>
        </a:solidFill>
      </a:ln>
    </cs:spPr>
  </cs:trendline>
  <cs:trendlineLabel>
    <cs:lnRef idx="0"/>
    <cs:fillRef idx="0"/>
    <cs:effectRef idx="0"/>
    <cs:fontRef idx="minor">
      <a:schemeClr val="lt1">
        <a:lumMod val="7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>
          <a:lumMod val="85000"/>
        </a:schemeClr>
      </a:solidFill>
      <a:ln w="9525">
        <a:solidFill>
          <a:schemeClr val="dk1">
            <a:lumMod val="50000"/>
          </a:schemeClr>
        </a:solidFill>
        <a:round/>
      </a:ln>
    </cs:spPr>
  </cs:upBar>
  <cs:valueAxis>
    <cs:lnRef idx="0"/>
    <cs:fillRef idx="0"/>
    <cs:effectRef idx="0"/>
    <cs:fontRef idx="minor">
      <a:schemeClr val="lt1">
        <a:lumMod val="7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sp3d/>
    </cs:spPr>
  </cs:wall>
</cs:chartStyle>
</file>

<file path=ppt/charts/style7.xml><?xml version="1.0" encoding="utf-8"?>
<cs:chartStyle xmlns:cs="http://schemas.microsoft.com/office/drawing/2012/chartStyle" xmlns:a="http://schemas.openxmlformats.org/drawingml/2006/main" id="291">
  <cs:axisTitle>
    <cs:lnRef idx="0"/>
    <cs:fillRef idx="0"/>
    <cs:effectRef idx="0"/>
    <cs:fontRef idx="minor">
      <a:schemeClr val="lt1">
        <a:lumMod val="75000"/>
      </a:schemeClr>
    </cs:fontRef>
    <cs:defRPr sz="900" kern="1200"/>
  </cs:axisTitle>
  <cs:categoryAxis>
    <cs:lnRef idx="0"/>
    <cs:fillRef idx="0"/>
    <cs:effectRef idx="0"/>
    <cs:fontRef idx="minor">
      <a:schemeClr val="lt1">
        <a:lumMod val="75000"/>
      </a:schemeClr>
    </cs:fontRef>
    <cs:defRPr sz="900" kern="1200"/>
  </cs:categoryAxis>
  <cs:chartArea>
    <cs:lnRef idx="0"/>
    <cs:fillRef idx="0"/>
    <cs:effectRef idx="0"/>
    <cs:fontRef idx="minor">
      <a:schemeClr val="lt1"/>
    </cs:fontRef>
    <cs:spPr>
      <a:solidFill>
        <a:schemeClr val="dk1">
          <a:lumMod val="75000"/>
          <a:lumOff val="25000"/>
        </a:schemeClr>
      </a:solidFill>
      <a:ln w="6350" cap="flat" cmpd="sng" algn="ctr">
        <a:solidFill>
          <a:schemeClr val="dk1">
            <a:tint val="75000"/>
          </a:schemeClr>
        </a:solidFill>
        <a:round/>
      </a:ln>
    </cs:spPr>
    <cs:defRPr sz="1000" kern="1200"/>
  </cs:chartArea>
  <cs:dataLabel>
    <cs:lnRef idx="0"/>
    <cs:fillRef idx="0">
      <cs:styleClr val="auto"/>
    </cs:fillRef>
    <cs:effectRef idx="0"/>
    <cs:fontRef idx="minor">
      <a:schemeClr val="lt1"/>
    </cs:fontRef>
    <cs:spPr>
      <a:solidFill>
        <a:schemeClr val="phClr">
          <a:alpha val="30000"/>
        </a:schemeClr>
      </a:solidFill>
      <a:ln>
        <a:solidFill>
          <a:schemeClr val="lt1">
            <a:alpha val="50000"/>
          </a:schemeClr>
        </a:solidFill>
        <a:round/>
      </a:ln>
      <a:effectLst>
        <a:outerShdw blurRad="63500" dist="88900" dir="2700000" algn="tl" rotWithShape="0">
          <a:prstClr val="black">
            <a:alpha val="40000"/>
          </a:prstClr>
        </a:outerShdw>
      </a:effectLst>
    </cs:spPr>
    <cs:defRPr sz="900" b="1" i="0" u="none" strike="noStrike" kern="1200" baseline="0"/>
  </cs:dataLabel>
  <cs:dataLabelCallout>
    <cs:lnRef idx="0"/>
    <cs:fillRef idx="0">
      <cs:styleClr val="auto"/>
    </cs:fillRef>
    <cs:effectRef idx="0"/>
    <cs:fontRef idx="minor">
      <a:schemeClr val="lt1"/>
    </cs:fontRef>
    <cs:spPr>
      <a:solidFill>
        <a:schemeClr val="phClr">
          <a:alpha val="30000"/>
        </a:schemeClr>
      </a:solidFill>
      <a:ln>
        <a:solidFill>
          <a:schemeClr val="lt1">
            <a:alpha val="50000"/>
          </a:schemeClr>
        </a:solidFill>
        <a:round/>
      </a:ln>
      <a:effectLst>
        <a:outerShdw blurRad="63500" dist="88900" dir="2700000" algn="tl" rotWithShape="0">
          <a:prstClr val="black">
            <a:alpha val="40000"/>
          </a:prstClr>
        </a:outerShdw>
      </a:effectLst>
    </cs:spPr>
    <cs:defRPr sz="900" b="1" i="0" u="none" strike="noStrike" kern="1200" baseline="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0">
      <cs:styleClr val="auto"/>
    </cs:fillRef>
    <cs:effectRef idx="0"/>
    <cs:fontRef idx="minor">
      <a:schemeClr val="tx1"/>
    </cs:fontRef>
    <cs:spPr>
      <a:solidFill>
        <a:schemeClr val="phClr">
          <a:alpha val="88000"/>
        </a:schemeClr>
      </a:solidFill>
      <a:ln>
        <a:solidFill>
          <a:schemeClr val="phClr">
            <a:lumMod val="50000"/>
          </a:schemeClr>
        </a:solidFill>
      </a:ln>
    </cs:spPr>
  </cs:dataPoint>
  <cs:dataPoint3D>
    <cs:lnRef idx="0">
      <cs:styleClr val="auto"/>
    </cs:lnRef>
    <cs:fillRef idx="0">
      <cs:styleClr val="auto"/>
    </cs:fillRef>
    <cs:effectRef idx="0"/>
    <cs:fontRef idx="minor">
      <a:schemeClr val="tx1"/>
    </cs:fontRef>
    <cs:spPr>
      <a:solidFill>
        <a:schemeClr val="phClr">
          <a:alpha val="88000"/>
        </a:schemeClr>
      </a:solidFill>
      <a:ln>
        <a:solidFill>
          <a:schemeClr val="phClr">
            <a:lumMod val="50000"/>
          </a:schemeClr>
        </a:solidFill>
      </a:ln>
      <a:scene3d>
        <a:camera prst="orthographicFront"/>
        <a:lightRig rig="threePt" dir="t"/>
      </a:scene3d>
      <a:sp3d prstMaterial="flat"/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dk1">
            <a:lumMod val="75000"/>
            <a:lumOff val="25000"/>
          </a:schemeClr>
        </a:solidFill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lt1">
        <a:lumMod val="75000"/>
      </a:schemeClr>
    </cs:fontRef>
    <cs:spPr>
      <a:ln w="9525">
        <a:solidFill>
          <a:schemeClr val="dk1">
            <a:lumMod val="50000"/>
            <a:lumOff val="50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lt1"/>
    </cs:fontRef>
    <cs:spPr>
      <a:solidFill>
        <a:schemeClr val="dk1">
          <a:lumMod val="50000"/>
          <a:lumOff val="50000"/>
        </a:schemeClr>
      </a:solidFill>
      <a:ln w="9525">
        <a:solidFill>
          <a:schemeClr val="dk1">
            <a:lumMod val="75000"/>
          </a:schemeClr>
        </a:solidFill>
        <a:round/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solidFill>
        <a:schemeClr val="bg2">
          <a:lumMod val="75000"/>
          <a:alpha val="27000"/>
        </a:schemeClr>
      </a:solidFill>
      <a:sp3d/>
    </cs:spPr>
  </cs:floor>
  <cs:gridlineMajor>
    <cs:lnRef idx="0"/>
    <cs:fillRef idx="0"/>
    <cs:effectRef idx="0"/>
    <cs:fontRef idx="minor">
      <a:schemeClr val="tx1"/>
    </cs:fontRef>
    <cs:spPr>
      <a:ln w="9525">
        <a:solidFill>
          <a:schemeClr val="lt1">
            <a:lumMod val="50000"/>
          </a:schemeClr>
        </a:solidFill>
      </a:ln>
    </cs:spPr>
  </cs:gridlineMajor>
  <cs:gridlineMinor>
    <cs:lnRef idx="0"/>
    <cs:fillRef idx="0"/>
    <cs:effectRef idx="0"/>
    <cs:fontRef idx="minor">
      <a:schemeClr val="tx1"/>
    </cs:fontRef>
    <cs:spPr>
      <a:ln w="9525">
        <a:solidFill>
          <a:schemeClr val="lt1">
            <a:lumMod val="40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leaderLine>
  <cs:legend>
    <cs:lnRef idx="0"/>
    <cs:fillRef idx="0"/>
    <cs:effectRef idx="0"/>
    <cs:fontRef idx="minor">
      <a:schemeClr val="lt1">
        <a:lumMod val="75000"/>
      </a:schemeClr>
    </cs:fontRef>
    <cs:defRPr sz="900" kern="1200"/>
  </cs:legend>
  <cs:plotArea>
    <cs:lnRef idx="0"/>
    <cs:fillRef idx="0"/>
    <cs:effectRef idx="0"/>
    <cs:fontRef idx="minor">
      <a:schemeClr val="tx1"/>
    </cs:fontRef>
  </cs:plotArea>
  <cs:plotArea3D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lt1">
        <a:lumMod val="75000"/>
      </a:schemeClr>
    </cs:fontRef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seriesLine>
  <cs:title>
    <cs:lnRef idx="0"/>
    <cs:fillRef idx="0"/>
    <cs:effectRef idx="0"/>
    <cs:fontRef idx="minor">
      <a:schemeClr val="lt1"/>
    </cs:fontRef>
    <cs:defRPr sz="1800" b="0" kern="1200" cap="all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>
            <a:alpha val="50000"/>
          </a:schemeClr>
        </a:solidFill>
      </a:ln>
    </cs:spPr>
  </cs:trendline>
  <cs:trendlineLabel>
    <cs:lnRef idx="0"/>
    <cs:fillRef idx="0"/>
    <cs:effectRef idx="0"/>
    <cs:fontRef idx="minor">
      <a:schemeClr val="lt1">
        <a:lumMod val="7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>
          <a:lumMod val="85000"/>
        </a:schemeClr>
      </a:solidFill>
      <a:ln w="9525">
        <a:solidFill>
          <a:schemeClr val="dk1">
            <a:lumMod val="50000"/>
          </a:schemeClr>
        </a:solidFill>
        <a:round/>
      </a:ln>
    </cs:spPr>
  </cs:upBar>
  <cs:valueAxis>
    <cs:lnRef idx="0"/>
    <cs:fillRef idx="0"/>
    <cs:effectRef idx="0"/>
    <cs:fontRef idx="minor">
      <a:schemeClr val="lt1">
        <a:lumMod val="7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sp3d/>
    </cs:spPr>
  </cs:wall>
</cs:chartStyle>
</file>

<file path=ppt/charts/style8.xml><?xml version="1.0" encoding="utf-8"?>
<cs:chartStyle xmlns:cs="http://schemas.microsoft.com/office/drawing/2012/chartStyle" xmlns:a="http://schemas.openxmlformats.org/drawingml/2006/main" id="291">
  <cs:axisTitle>
    <cs:lnRef idx="0"/>
    <cs:fillRef idx="0"/>
    <cs:effectRef idx="0"/>
    <cs:fontRef idx="minor">
      <a:schemeClr val="lt1">
        <a:lumMod val="75000"/>
      </a:schemeClr>
    </cs:fontRef>
    <cs:defRPr sz="900" kern="1200"/>
  </cs:axisTitle>
  <cs:categoryAxis>
    <cs:lnRef idx="0"/>
    <cs:fillRef idx="0"/>
    <cs:effectRef idx="0"/>
    <cs:fontRef idx="minor">
      <a:schemeClr val="lt1">
        <a:lumMod val="75000"/>
      </a:schemeClr>
    </cs:fontRef>
    <cs:defRPr sz="900" kern="1200"/>
  </cs:categoryAxis>
  <cs:chartArea>
    <cs:lnRef idx="0"/>
    <cs:fillRef idx="0"/>
    <cs:effectRef idx="0"/>
    <cs:fontRef idx="minor">
      <a:schemeClr val="lt1"/>
    </cs:fontRef>
    <cs:spPr>
      <a:solidFill>
        <a:schemeClr val="dk1">
          <a:lumMod val="75000"/>
          <a:lumOff val="25000"/>
        </a:schemeClr>
      </a:solidFill>
      <a:ln w="6350" cap="flat" cmpd="sng" algn="ctr">
        <a:solidFill>
          <a:schemeClr val="dk1">
            <a:tint val="75000"/>
          </a:schemeClr>
        </a:solidFill>
        <a:round/>
      </a:ln>
    </cs:spPr>
    <cs:defRPr sz="1000" kern="1200"/>
  </cs:chartArea>
  <cs:dataLabel>
    <cs:lnRef idx="0"/>
    <cs:fillRef idx="0">
      <cs:styleClr val="auto"/>
    </cs:fillRef>
    <cs:effectRef idx="0"/>
    <cs:fontRef idx="minor">
      <a:schemeClr val="lt1"/>
    </cs:fontRef>
    <cs:spPr>
      <a:solidFill>
        <a:schemeClr val="phClr">
          <a:alpha val="30000"/>
        </a:schemeClr>
      </a:solidFill>
      <a:ln>
        <a:solidFill>
          <a:schemeClr val="lt1">
            <a:alpha val="50000"/>
          </a:schemeClr>
        </a:solidFill>
        <a:round/>
      </a:ln>
      <a:effectLst>
        <a:outerShdw blurRad="63500" dist="88900" dir="2700000" algn="tl" rotWithShape="0">
          <a:prstClr val="black">
            <a:alpha val="40000"/>
          </a:prstClr>
        </a:outerShdw>
      </a:effectLst>
    </cs:spPr>
    <cs:defRPr sz="900" b="1" i="0" u="none" strike="noStrike" kern="1200" baseline="0"/>
  </cs:dataLabel>
  <cs:dataLabelCallout>
    <cs:lnRef idx="0"/>
    <cs:fillRef idx="0">
      <cs:styleClr val="auto"/>
    </cs:fillRef>
    <cs:effectRef idx="0"/>
    <cs:fontRef idx="minor">
      <a:schemeClr val="lt1"/>
    </cs:fontRef>
    <cs:spPr>
      <a:solidFill>
        <a:schemeClr val="phClr">
          <a:alpha val="30000"/>
        </a:schemeClr>
      </a:solidFill>
      <a:ln>
        <a:solidFill>
          <a:schemeClr val="lt1">
            <a:alpha val="50000"/>
          </a:schemeClr>
        </a:solidFill>
        <a:round/>
      </a:ln>
      <a:effectLst>
        <a:outerShdw blurRad="63500" dist="88900" dir="2700000" algn="tl" rotWithShape="0">
          <a:prstClr val="black">
            <a:alpha val="40000"/>
          </a:prstClr>
        </a:outerShdw>
      </a:effectLst>
    </cs:spPr>
    <cs:defRPr sz="900" b="1" i="0" u="none" strike="noStrike" kern="1200" baseline="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0">
      <cs:styleClr val="auto"/>
    </cs:fillRef>
    <cs:effectRef idx="0"/>
    <cs:fontRef idx="minor">
      <a:schemeClr val="tx1"/>
    </cs:fontRef>
    <cs:spPr>
      <a:solidFill>
        <a:schemeClr val="phClr">
          <a:alpha val="88000"/>
        </a:schemeClr>
      </a:solidFill>
      <a:ln>
        <a:solidFill>
          <a:schemeClr val="phClr">
            <a:lumMod val="50000"/>
          </a:schemeClr>
        </a:solidFill>
      </a:ln>
    </cs:spPr>
  </cs:dataPoint>
  <cs:dataPoint3D>
    <cs:lnRef idx="0">
      <cs:styleClr val="auto"/>
    </cs:lnRef>
    <cs:fillRef idx="0">
      <cs:styleClr val="auto"/>
    </cs:fillRef>
    <cs:effectRef idx="0"/>
    <cs:fontRef idx="minor">
      <a:schemeClr val="tx1"/>
    </cs:fontRef>
    <cs:spPr>
      <a:solidFill>
        <a:schemeClr val="phClr">
          <a:alpha val="88000"/>
        </a:schemeClr>
      </a:solidFill>
      <a:ln>
        <a:solidFill>
          <a:schemeClr val="phClr">
            <a:lumMod val="50000"/>
          </a:schemeClr>
        </a:solidFill>
      </a:ln>
      <a:scene3d>
        <a:camera prst="orthographicFront"/>
        <a:lightRig rig="threePt" dir="t"/>
      </a:scene3d>
      <a:sp3d prstMaterial="flat"/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dk1">
            <a:lumMod val="75000"/>
            <a:lumOff val="25000"/>
          </a:schemeClr>
        </a:solidFill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lt1">
        <a:lumMod val="75000"/>
      </a:schemeClr>
    </cs:fontRef>
    <cs:spPr>
      <a:ln w="9525">
        <a:solidFill>
          <a:schemeClr val="dk1">
            <a:lumMod val="50000"/>
            <a:lumOff val="50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lt1"/>
    </cs:fontRef>
    <cs:spPr>
      <a:solidFill>
        <a:schemeClr val="dk1">
          <a:lumMod val="50000"/>
          <a:lumOff val="50000"/>
        </a:schemeClr>
      </a:solidFill>
      <a:ln w="9525">
        <a:solidFill>
          <a:schemeClr val="dk1">
            <a:lumMod val="75000"/>
          </a:schemeClr>
        </a:solidFill>
        <a:round/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solidFill>
        <a:schemeClr val="bg2">
          <a:lumMod val="75000"/>
          <a:alpha val="27000"/>
        </a:schemeClr>
      </a:solidFill>
      <a:sp3d/>
    </cs:spPr>
  </cs:floor>
  <cs:gridlineMajor>
    <cs:lnRef idx="0"/>
    <cs:fillRef idx="0"/>
    <cs:effectRef idx="0"/>
    <cs:fontRef idx="minor">
      <a:schemeClr val="tx1"/>
    </cs:fontRef>
    <cs:spPr>
      <a:ln w="9525">
        <a:solidFill>
          <a:schemeClr val="lt1">
            <a:lumMod val="50000"/>
          </a:schemeClr>
        </a:solidFill>
      </a:ln>
    </cs:spPr>
  </cs:gridlineMajor>
  <cs:gridlineMinor>
    <cs:lnRef idx="0"/>
    <cs:fillRef idx="0"/>
    <cs:effectRef idx="0"/>
    <cs:fontRef idx="minor">
      <a:schemeClr val="tx1"/>
    </cs:fontRef>
    <cs:spPr>
      <a:ln w="9525">
        <a:solidFill>
          <a:schemeClr val="lt1">
            <a:lumMod val="40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leaderLine>
  <cs:legend>
    <cs:lnRef idx="0"/>
    <cs:fillRef idx="0"/>
    <cs:effectRef idx="0"/>
    <cs:fontRef idx="minor">
      <a:schemeClr val="lt1">
        <a:lumMod val="75000"/>
      </a:schemeClr>
    </cs:fontRef>
    <cs:defRPr sz="900" kern="1200"/>
  </cs:legend>
  <cs:plotArea>
    <cs:lnRef idx="0"/>
    <cs:fillRef idx="0"/>
    <cs:effectRef idx="0"/>
    <cs:fontRef idx="minor">
      <a:schemeClr val="tx1"/>
    </cs:fontRef>
  </cs:plotArea>
  <cs:plotArea3D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lt1">
        <a:lumMod val="75000"/>
      </a:schemeClr>
    </cs:fontRef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seriesLine>
  <cs:title>
    <cs:lnRef idx="0"/>
    <cs:fillRef idx="0"/>
    <cs:effectRef idx="0"/>
    <cs:fontRef idx="minor">
      <a:schemeClr val="lt1"/>
    </cs:fontRef>
    <cs:defRPr sz="1800" b="0" kern="1200" cap="all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>
            <a:alpha val="50000"/>
          </a:schemeClr>
        </a:solidFill>
      </a:ln>
    </cs:spPr>
  </cs:trendline>
  <cs:trendlineLabel>
    <cs:lnRef idx="0"/>
    <cs:fillRef idx="0"/>
    <cs:effectRef idx="0"/>
    <cs:fontRef idx="minor">
      <a:schemeClr val="lt1">
        <a:lumMod val="7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>
          <a:lumMod val="85000"/>
        </a:schemeClr>
      </a:solidFill>
      <a:ln w="9525">
        <a:solidFill>
          <a:schemeClr val="dk1">
            <a:lumMod val="50000"/>
          </a:schemeClr>
        </a:solidFill>
        <a:round/>
      </a:ln>
    </cs:spPr>
  </cs:upBar>
  <cs:valueAxis>
    <cs:lnRef idx="0"/>
    <cs:fillRef idx="0"/>
    <cs:effectRef idx="0"/>
    <cs:fontRef idx="minor">
      <a:schemeClr val="lt1">
        <a:lumMod val="7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sp3d/>
    </cs:spPr>
  </cs:wall>
</cs:chartStyle>
</file>

<file path=ppt/charts/style9.xml><?xml version="1.0" encoding="utf-8"?>
<cs:chartStyle xmlns:cs="http://schemas.microsoft.com/office/drawing/2012/chartStyle" xmlns:a="http://schemas.openxmlformats.org/drawingml/2006/main" id="291">
  <cs:axisTitle>
    <cs:lnRef idx="0"/>
    <cs:fillRef idx="0"/>
    <cs:effectRef idx="0"/>
    <cs:fontRef idx="minor">
      <a:schemeClr val="lt1">
        <a:lumMod val="75000"/>
      </a:schemeClr>
    </cs:fontRef>
    <cs:defRPr sz="900" kern="1200"/>
  </cs:axisTitle>
  <cs:categoryAxis>
    <cs:lnRef idx="0"/>
    <cs:fillRef idx="0"/>
    <cs:effectRef idx="0"/>
    <cs:fontRef idx="minor">
      <a:schemeClr val="lt1">
        <a:lumMod val="75000"/>
      </a:schemeClr>
    </cs:fontRef>
    <cs:defRPr sz="900" kern="1200"/>
  </cs:categoryAxis>
  <cs:chartArea>
    <cs:lnRef idx="0"/>
    <cs:fillRef idx="0"/>
    <cs:effectRef idx="0"/>
    <cs:fontRef idx="minor">
      <a:schemeClr val="lt1"/>
    </cs:fontRef>
    <cs:spPr>
      <a:solidFill>
        <a:schemeClr val="dk1">
          <a:lumMod val="75000"/>
          <a:lumOff val="25000"/>
        </a:schemeClr>
      </a:solidFill>
      <a:ln w="6350" cap="flat" cmpd="sng" algn="ctr">
        <a:solidFill>
          <a:schemeClr val="dk1">
            <a:tint val="75000"/>
          </a:schemeClr>
        </a:solidFill>
        <a:round/>
      </a:ln>
    </cs:spPr>
    <cs:defRPr sz="1000" kern="1200"/>
  </cs:chartArea>
  <cs:dataLabel>
    <cs:lnRef idx="0"/>
    <cs:fillRef idx="0">
      <cs:styleClr val="auto"/>
    </cs:fillRef>
    <cs:effectRef idx="0"/>
    <cs:fontRef idx="minor">
      <a:schemeClr val="lt1"/>
    </cs:fontRef>
    <cs:spPr>
      <a:solidFill>
        <a:schemeClr val="phClr">
          <a:alpha val="30000"/>
        </a:schemeClr>
      </a:solidFill>
      <a:ln>
        <a:solidFill>
          <a:schemeClr val="lt1">
            <a:alpha val="50000"/>
          </a:schemeClr>
        </a:solidFill>
        <a:round/>
      </a:ln>
      <a:effectLst>
        <a:outerShdw blurRad="63500" dist="88900" dir="2700000" algn="tl" rotWithShape="0">
          <a:prstClr val="black">
            <a:alpha val="40000"/>
          </a:prstClr>
        </a:outerShdw>
      </a:effectLst>
    </cs:spPr>
    <cs:defRPr sz="900" b="1" i="0" u="none" strike="noStrike" kern="1200" baseline="0"/>
  </cs:dataLabel>
  <cs:dataLabelCallout>
    <cs:lnRef idx="0"/>
    <cs:fillRef idx="0">
      <cs:styleClr val="auto"/>
    </cs:fillRef>
    <cs:effectRef idx="0"/>
    <cs:fontRef idx="minor">
      <a:schemeClr val="lt1"/>
    </cs:fontRef>
    <cs:spPr>
      <a:solidFill>
        <a:schemeClr val="phClr">
          <a:alpha val="30000"/>
        </a:schemeClr>
      </a:solidFill>
      <a:ln>
        <a:solidFill>
          <a:schemeClr val="lt1">
            <a:alpha val="50000"/>
          </a:schemeClr>
        </a:solidFill>
        <a:round/>
      </a:ln>
      <a:effectLst>
        <a:outerShdw blurRad="63500" dist="88900" dir="2700000" algn="tl" rotWithShape="0">
          <a:prstClr val="black">
            <a:alpha val="40000"/>
          </a:prstClr>
        </a:outerShdw>
      </a:effectLst>
    </cs:spPr>
    <cs:defRPr sz="900" b="1" i="0" u="none" strike="noStrike" kern="1200" baseline="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0">
      <cs:styleClr val="auto"/>
    </cs:fillRef>
    <cs:effectRef idx="0"/>
    <cs:fontRef idx="minor">
      <a:schemeClr val="tx1"/>
    </cs:fontRef>
    <cs:spPr>
      <a:solidFill>
        <a:schemeClr val="phClr">
          <a:alpha val="88000"/>
        </a:schemeClr>
      </a:solidFill>
      <a:ln>
        <a:solidFill>
          <a:schemeClr val="phClr">
            <a:lumMod val="50000"/>
          </a:schemeClr>
        </a:solidFill>
      </a:ln>
    </cs:spPr>
  </cs:dataPoint>
  <cs:dataPoint3D>
    <cs:lnRef idx="0">
      <cs:styleClr val="auto"/>
    </cs:lnRef>
    <cs:fillRef idx="0">
      <cs:styleClr val="auto"/>
    </cs:fillRef>
    <cs:effectRef idx="0"/>
    <cs:fontRef idx="minor">
      <a:schemeClr val="tx1"/>
    </cs:fontRef>
    <cs:spPr>
      <a:solidFill>
        <a:schemeClr val="phClr">
          <a:alpha val="88000"/>
        </a:schemeClr>
      </a:solidFill>
      <a:ln>
        <a:solidFill>
          <a:schemeClr val="phClr">
            <a:lumMod val="50000"/>
          </a:schemeClr>
        </a:solidFill>
      </a:ln>
      <a:scene3d>
        <a:camera prst="orthographicFront"/>
        <a:lightRig rig="threePt" dir="t"/>
      </a:scene3d>
      <a:sp3d prstMaterial="flat"/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dk1">
            <a:lumMod val="75000"/>
            <a:lumOff val="25000"/>
          </a:schemeClr>
        </a:solidFill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lt1">
        <a:lumMod val="75000"/>
      </a:schemeClr>
    </cs:fontRef>
    <cs:spPr>
      <a:ln w="9525">
        <a:solidFill>
          <a:schemeClr val="dk1">
            <a:lumMod val="50000"/>
            <a:lumOff val="50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lt1"/>
    </cs:fontRef>
    <cs:spPr>
      <a:solidFill>
        <a:schemeClr val="dk1">
          <a:lumMod val="50000"/>
          <a:lumOff val="50000"/>
        </a:schemeClr>
      </a:solidFill>
      <a:ln w="9525">
        <a:solidFill>
          <a:schemeClr val="dk1">
            <a:lumMod val="75000"/>
          </a:schemeClr>
        </a:solidFill>
        <a:round/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solidFill>
        <a:schemeClr val="bg2">
          <a:lumMod val="75000"/>
          <a:alpha val="27000"/>
        </a:schemeClr>
      </a:solidFill>
      <a:sp3d/>
    </cs:spPr>
  </cs:floor>
  <cs:gridlineMajor>
    <cs:lnRef idx="0"/>
    <cs:fillRef idx="0"/>
    <cs:effectRef idx="0"/>
    <cs:fontRef idx="minor">
      <a:schemeClr val="tx1"/>
    </cs:fontRef>
    <cs:spPr>
      <a:ln w="9525">
        <a:solidFill>
          <a:schemeClr val="lt1">
            <a:lumMod val="50000"/>
          </a:schemeClr>
        </a:solidFill>
      </a:ln>
    </cs:spPr>
  </cs:gridlineMajor>
  <cs:gridlineMinor>
    <cs:lnRef idx="0"/>
    <cs:fillRef idx="0"/>
    <cs:effectRef idx="0"/>
    <cs:fontRef idx="minor">
      <a:schemeClr val="tx1"/>
    </cs:fontRef>
    <cs:spPr>
      <a:ln w="9525">
        <a:solidFill>
          <a:schemeClr val="lt1">
            <a:lumMod val="40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leaderLine>
  <cs:legend>
    <cs:lnRef idx="0"/>
    <cs:fillRef idx="0"/>
    <cs:effectRef idx="0"/>
    <cs:fontRef idx="minor">
      <a:schemeClr val="lt1">
        <a:lumMod val="75000"/>
      </a:schemeClr>
    </cs:fontRef>
    <cs:defRPr sz="900" kern="1200"/>
  </cs:legend>
  <cs:plotArea>
    <cs:lnRef idx="0"/>
    <cs:fillRef idx="0"/>
    <cs:effectRef idx="0"/>
    <cs:fontRef idx="minor">
      <a:schemeClr val="tx1"/>
    </cs:fontRef>
  </cs:plotArea>
  <cs:plotArea3D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lt1">
        <a:lumMod val="75000"/>
      </a:schemeClr>
    </cs:fontRef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seriesLine>
  <cs:title>
    <cs:lnRef idx="0"/>
    <cs:fillRef idx="0"/>
    <cs:effectRef idx="0"/>
    <cs:fontRef idx="minor">
      <a:schemeClr val="lt1"/>
    </cs:fontRef>
    <cs:defRPr sz="1800" b="0" kern="1200" cap="all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>
            <a:alpha val="50000"/>
          </a:schemeClr>
        </a:solidFill>
      </a:ln>
    </cs:spPr>
  </cs:trendline>
  <cs:trendlineLabel>
    <cs:lnRef idx="0"/>
    <cs:fillRef idx="0"/>
    <cs:effectRef idx="0"/>
    <cs:fontRef idx="minor">
      <a:schemeClr val="lt1">
        <a:lumMod val="7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>
          <a:lumMod val="85000"/>
        </a:schemeClr>
      </a:solidFill>
      <a:ln w="9525">
        <a:solidFill>
          <a:schemeClr val="dk1">
            <a:lumMod val="50000"/>
          </a:schemeClr>
        </a:solidFill>
        <a:round/>
      </a:ln>
    </cs:spPr>
  </cs:upBar>
  <cs:valueAxis>
    <cs:lnRef idx="0"/>
    <cs:fillRef idx="0"/>
    <cs:effectRef idx="0"/>
    <cs:fontRef idx="minor">
      <a:schemeClr val="lt1">
        <a:lumMod val="7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sp3d/>
    </cs:spPr>
  </cs:wall>
</cs:chartStyle>
</file>

<file path=ppt/charts/style10.xml><?xml version="1.0" encoding="utf-8"?>
<cs:chartStyle xmlns:cs="http://schemas.microsoft.com/office/drawing/2012/chartStyle" xmlns:a="http://schemas.openxmlformats.org/drawingml/2006/main" id="236">
  <cs:axisTitle>
    <cs:lnRef idx="0"/>
    <cs:fillRef idx="0"/>
    <cs:effectRef idx="0"/>
    <cs:fontRef idx="minor">
      <a:schemeClr val="lt1">
        <a:lumMod val="75000"/>
      </a:schemeClr>
    </cs:fontRef>
    <cs:defRPr sz="900" b="1" kern="1200"/>
  </cs:axisTitle>
  <cs:categoryAxis>
    <cs:lnRef idx="0"/>
    <cs:fillRef idx="0"/>
    <cs:effectRef idx="0"/>
    <cs:fontRef idx="minor">
      <a:schemeClr val="lt1">
        <a:lumMod val="75000"/>
      </a:schemeClr>
    </cs:fontRef>
    <cs:defRPr sz="900" kern="1200"/>
  </cs:categoryAxis>
  <cs:chartArea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lt1">
        <a:lumMod val="75000"/>
      </a:schemeClr>
    </cs:fontRef>
    <cs:defRPr sz="900" kern="1200"/>
  </cs:dataLabel>
  <cs:dataLabelCallout>
    <cs:lnRef idx="0"/>
    <cs:fillRef idx="0"/>
    <cs:effectRef idx="0"/>
    <cs:fontRef idx="minor">
      <a:schemeClr val="lt1">
        <a:lumMod val="15000"/>
        <a:lumOff val="85000"/>
      </a:schemeClr>
    </cs:fontRef>
    <cs:spPr>
      <a:solidFill>
        <a:schemeClr val="dk1">
          <a:lumMod val="65000"/>
          <a:lumOff val="35000"/>
        </a:schemeClr>
      </a:solidFill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0"/>
    <cs:effectRef idx="0">
      <cs:styleClr val="auto"/>
    </cs:effectRef>
    <cs:fontRef idx="minor">
      <a:schemeClr val="dk1"/>
    </cs:fontRef>
    <cs:spPr>
      <a:ln w="9525" cap="flat" cmpd="sng" algn="ctr">
        <a:solidFill>
          <a:schemeClr val="phClr"/>
        </a:solidFill>
        <a:miter lim="800000"/>
      </a:ln>
      <a:effectLst>
        <a:glow rad="63500">
          <a:schemeClr val="phClr">
            <a:satMod val="175000"/>
            <a:alpha val="25000"/>
          </a:schemeClr>
        </a:glow>
      </a:effectLst>
    </cs:spPr>
  </cs:dataPoint>
  <cs:dataPoint3D>
    <cs:lnRef idx="0">
      <cs:styleClr val="auto"/>
    </cs:lnRef>
    <cs:fillRef idx="0">
      <cs:styleClr val="auto"/>
    </cs:fillRef>
    <cs:effectRef idx="0">
      <cs:styleClr val="auto"/>
    </cs:effectRef>
    <cs:fontRef idx="minor">
      <a:schemeClr val="dk1"/>
    </cs:fontRef>
    <cs:spPr>
      <a:ln w="9525" cap="flat" cmpd="sng" algn="ctr">
        <a:solidFill>
          <a:schemeClr val="phClr"/>
        </a:solidFill>
        <a:miter lim="800000"/>
      </a:ln>
      <a:effectLst>
        <a:glow rad="63500">
          <a:schemeClr val="phClr">
            <a:satMod val="175000"/>
            <a:alpha val="25000"/>
          </a:schemeClr>
        </a:glow>
      </a:effectLst>
    </cs:spPr>
  </cs:dataPoint3D>
  <cs:dataPointLine>
    <cs:lnRef idx="0">
      <cs:styleClr val="auto"/>
    </cs:lnRef>
    <cs:fillRef idx="0">
      <cs:styleClr val="auto"/>
    </cs:fillRef>
    <cs:effectRef idx="0">
      <cs:styleClr val="auto"/>
    </cs:effectRef>
    <cs:fontRef idx="minor">
      <a:schemeClr val="dk1"/>
    </cs:fontRef>
    <cs:spPr>
      <a:ln w="22225" cap="rnd">
        <a:solidFill>
          <a:schemeClr val="phClr"/>
        </a:solidFill>
      </a:ln>
      <a:effectLst>
        <a:glow rad="139700">
          <a:schemeClr val="phClr">
            <a:satMod val="175000"/>
            <a:alpha val="14000"/>
          </a:schemeClr>
        </a:glow>
      </a:effectLst>
    </cs:spPr>
  </cs:dataPointLine>
  <cs:dataPointMarker>
    <cs:lnRef idx="0">
      <cs:styleClr val="auto"/>
    </cs:lnRef>
    <cs:fillRef idx="0">
      <cs:styleClr val="auto"/>
    </cs:fillRef>
    <cs:effectRef idx="0">
      <cs:styleClr val="auto"/>
    </cs:effectRef>
    <cs:fontRef idx="minor">
      <a:schemeClr val="dk1"/>
    </cs:fontRef>
    <cs:spPr>
      <a:solidFill>
        <a:schemeClr val="phClr">
          <a:lumMod val="60000"/>
          <a:lumOff val="40000"/>
        </a:schemeClr>
      </a:solidFill>
      <a:effectLst>
        <a:glow rad="63500">
          <a:schemeClr val="phClr">
            <a:satMod val="175000"/>
            <a:alpha val="25000"/>
          </a:schemeClr>
        </a:glow>
      </a:effectLst>
    </cs:spPr>
  </cs:dataPointMarker>
  <cs:dataPointMarkerLayout symbol="circle" size="4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lt1">
        <a:lumMod val="75000"/>
      </a:schemeClr>
    </cs:fontRef>
    <cs:spPr>
      <a:ln w="9525">
        <a:solidFill>
          <a:schemeClr val="dk1">
            <a:lumMod val="50000"/>
            <a:lumOff val="50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lt1"/>
    </cs:fontRef>
    <cs:spPr>
      <a:solidFill>
        <a:schemeClr val="dk1">
          <a:lumMod val="50000"/>
          <a:lumOff val="50000"/>
        </a:schemeClr>
      </a:solidFill>
      <a:ln w="9525">
        <a:solidFill>
          <a:schemeClr val="dk1">
            <a:lumMod val="75000"/>
          </a:schemeClr>
        </a:solidFill>
        <a:round/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gradFill>
          <a:gsLst>
            <a:gs pos="100000">
              <a:schemeClr val="dk1">
                <a:lumMod val="75000"/>
                <a:lumOff val="25000"/>
              </a:schemeClr>
            </a:gs>
            <a:gs pos="0">
              <a:schemeClr val="dk1">
                <a:lumMod val="65000"/>
                <a:lumOff val="35000"/>
              </a:schemeClr>
            </a:gs>
          </a:gsLst>
          <a:lin ang="5400000" scaled="0"/>
        </a:gradFill>
        <a:round/>
      </a:ln>
    </cs:spPr>
  </cs:gridlineMajor>
  <cs:gridlineMinor>
    <cs:lnRef idx="0"/>
    <cs:fillRef idx="0"/>
    <cs:effectRef idx="0"/>
    <cs:fontRef idx="minor">
      <a:schemeClr val="dk1"/>
    </cs:fontRef>
    <cs:spPr>
      <a:ln w="9525" cap="flat" cmpd="sng" algn="ctr">
        <a:gradFill>
          <a:gsLst>
            <a:gs pos="100000">
              <a:schemeClr val="dk1">
                <a:lumMod val="75000"/>
                <a:lumOff val="25000"/>
                <a:alpha val="25000"/>
              </a:schemeClr>
            </a:gs>
            <a:gs pos="0">
              <a:schemeClr val="dk1">
                <a:lumMod val="65000"/>
                <a:lumOff val="35000"/>
                <a:alpha val="25000"/>
              </a:schemeClr>
            </a:gs>
          </a:gsLst>
          <a:lin ang="5400000" scaled="0"/>
        </a:gradFill>
        <a:round/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leaderLine>
  <cs:legend>
    <cs:lnRef idx="0"/>
    <cs:fillRef idx="0"/>
    <cs:effectRef idx="0"/>
    <cs:fontRef idx="minor">
      <a:schemeClr val="lt1">
        <a:lumMod val="75000"/>
      </a:schemeClr>
    </cs:fontRef>
    <cs:defRPr sz="900" kern="1200"/>
  </cs:legend>
  <cs:plotArea>
    <cs:lnRef idx="0"/>
    <cs:fillRef idx="0"/>
    <cs:effectRef idx="0"/>
    <cs:fontRef idx="minor">
      <a:schemeClr val="dk1"/>
    </cs:fontRef>
  </cs:plotArea>
  <cs:plotArea3D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lt1">
        <a:lumMod val="75000"/>
      </a:schemeClr>
    </cs:fontRef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seriesLine>
  <cs:title>
    <cs:lnRef idx="0"/>
    <cs:fillRef idx="0"/>
    <cs:effectRef idx="0"/>
    <cs:fontRef idx="minor">
      <a:schemeClr val="lt1">
        <a:lumMod val="85000"/>
      </a:schemeClr>
    </cs:fontRef>
    <cs:defRPr sz="1400" b="1" kern="1200" cap="none" baseline="0"/>
  </cs:title>
  <cs:trendline>
    <cs:lnRef idx="0">
      <cs:styleClr val="auto"/>
    </cs:lnRef>
    <cs:fillRef idx="0"/>
    <cs:effectRef idx="0"/>
    <cs:fontRef idx="minor">
      <a:schemeClr val="lt1"/>
    </cs:fontRef>
    <cs:spPr>
      <a:ln w="25400" cap="rnd">
        <a:solidFill>
          <a:schemeClr val="phClr">
            <a:alpha val="50000"/>
          </a:schemeClr>
        </a:solidFill>
      </a:ln>
    </cs:spPr>
  </cs:trendline>
  <cs:trendlineLabel>
    <cs:lnRef idx="0"/>
    <cs:fillRef idx="0"/>
    <cs:effectRef idx="0"/>
    <cs:fontRef idx="minor">
      <a:schemeClr val="lt1">
        <a:lumMod val="7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>
          <a:lumMod val="85000"/>
        </a:schemeClr>
      </a:solidFill>
      <a:ln w="9525">
        <a:solidFill>
          <a:schemeClr val="dk1">
            <a:lumMod val="50000"/>
          </a:schemeClr>
        </a:solidFill>
        <a:round/>
      </a:ln>
    </cs:spPr>
  </cs:upBar>
  <cs:valueAxis>
    <cs:lnRef idx="0"/>
    <cs:fillRef idx="0"/>
    <cs:effectRef idx="0"/>
    <cs:fontRef idx="minor">
      <a:schemeClr val="lt1">
        <a:lumMod val="75000"/>
      </a:schemeClr>
    </cs:fontRef>
    <cs:defRPr sz="900" kern="1200"/>
  </cs:valueAxis>
  <cs:wall>
    <cs:lnRef idx="0"/>
    <cs:fillRef idx="0"/>
    <cs:effectRef idx="0"/>
    <cs:fontRef idx="minor">
      <a:schemeClr val="dk1"/>
    </cs:fontRef>
  </cs:wall>
</cs:chartStyle>
</file>

<file path=ppt/charts/style11.xml><?xml version="1.0" encoding="utf-8"?>
<cs:chartStyle xmlns:cs="http://schemas.microsoft.com/office/drawing/2012/chartStyle" xmlns:a="http://schemas.openxmlformats.org/drawingml/2006/main" id="268">
  <cs:axisTitle>
    <cs:lnRef idx="0"/>
    <cs:fillRef idx="0"/>
    <cs:effectRef idx="0"/>
    <cs:fontRef idx="minor">
      <a:schemeClr val="lt1">
        <a:lumMod val="85000"/>
      </a:schemeClr>
    </cs:fontRef>
    <cs:defRPr sz="900" b="1" kern="1200" cap="all"/>
  </cs:axisTitle>
  <cs:category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900" kern="120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dk1">
              <a:lumMod val="65000"/>
              <a:lumOff val="35000"/>
            </a:schemeClr>
          </a:gs>
          <a:gs pos="100000">
            <a:schemeClr val="dk1">
              <a:lumMod val="85000"/>
              <a:lumOff val="15000"/>
            </a:schemeClr>
          </a:gs>
        </a:gsLst>
        <a:path path="circle">
          <a:fillToRect l="50000" t="50000" r="50000" b="50000"/>
        </a:path>
        <a:tileRect/>
      </a:gradFill>
    </cs:spPr>
    <cs:defRPr sz="1000" kern="1200"/>
  </cs:chartArea>
  <cs:dataLabel>
    <cs:lnRef idx="0"/>
    <cs:fillRef idx="0"/>
    <cs:effectRef idx="0"/>
    <cs:fontRef idx="minor">
      <a:schemeClr val="lt1">
        <a:lumMod val="8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tx1"/>
    </cs:fontRef>
  </cs:dataPoint>
  <cs:dataPoint3D>
    <cs:lnRef idx="0"/>
    <cs:fillRef idx="3">
      <cs:styleClr val="auto"/>
    </cs:fillRef>
    <cs:effectRef idx="3"/>
    <cs:fontRef idx="minor">
      <a:schemeClr val="tx1"/>
    </cs:fontRef>
  </cs:dataPoint3D>
  <cs:dataPointLine>
    <cs:lnRef idx="0">
      <cs:styleClr val="auto"/>
    </cs:lnRef>
    <cs:fillRef idx="3"/>
    <cs:effectRef idx="3"/>
    <cs:fontRef idx="minor">
      <a:schemeClr val="tx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tx1"/>
    </cs:fontRef>
    <cs:spPr>
      <a:ln w="952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lt1">
        <a:lumMod val="85000"/>
      </a:schemeClr>
    </cs:fontRef>
    <cs:spPr>
      <a:ln w="9525">
        <a:solidFill>
          <a:schemeClr val="lt1">
            <a:lumMod val="95000"/>
            <a:alpha val="54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>
        <a:solidFill>
          <a:schemeClr val="lt1">
            <a:lumMod val="95000"/>
            <a:alpha val="54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>
            <a:lumMod val="9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>
            <a:lumMod val="95000"/>
            <a:alpha val="10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>
        <a:solidFill>
          <a:schemeClr val="lt1">
            <a:lumMod val="95000"/>
            <a:alpha val="5000"/>
          </a:schemeClr>
        </a:solidFill>
      </a:ln>
    </cs:spPr>
  </cs:gridlineMinor>
  <cs:hiLo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</a:ln>
    </cs:spPr>
  </cs:leaderLine>
  <cs:legend>
    <cs:lnRef idx="0"/>
    <cs:fillRef idx="0"/>
    <cs:effectRef idx="0"/>
    <cs:fontRef idx="minor">
      <a:schemeClr val="lt1">
        <a:lumMod val="85000"/>
      </a:schemeClr>
    </cs:fontRef>
    <cs:defRPr sz="900" kern="1200"/>
  </cs:legend>
  <cs:plotArea>
    <cs:lnRef idx="0"/>
    <cs:fillRef idx="0"/>
    <cs:effectRef idx="0"/>
    <cs:fontRef idx="minor">
      <a:schemeClr val="tx1"/>
    </cs:fontRef>
  </cs:plotArea>
  <cs:plotArea3D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54000"/>
          </a:schemeClr>
        </a:solidFill>
        <a:round/>
      </a:ln>
    </cs:spPr>
  </cs:seriesLine>
  <cs:title>
    <cs:lnRef idx="0"/>
    <cs:fillRef idx="0"/>
    <cs:effectRef idx="0"/>
    <cs:fontRef idx="minor">
      <a:schemeClr val="lt1">
        <a:lumMod val="95000"/>
      </a:schemeClr>
    </cs:fontRef>
    <cs:defRPr sz="1600" b="1" kern="1200" spc="100" baseline="0">
      <a:effectLst>
        <a:outerShdw blurRad="50800" dist="38100" dir="5400000" algn="t" rotWithShape="0">
          <a:prstClr val="black">
            <a:alpha val="40000"/>
          </a:prstClr>
        </a:outerShdw>
      </a:effectLst>
    </cs:defRPr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lt1">
        <a:lumMod val="8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>
        <a:solidFill>
          <a:schemeClr val="lt1">
            <a:lumMod val="95000"/>
            <a:alpha val="54000"/>
          </a:schemeClr>
        </a:solidFill>
      </a:ln>
    </cs:spPr>
  </cs:upBar>
  <cs:valueAxis>
    <cs:lnRef idx="0"/>
    <cs:fillRef idx="0"/>
    <cs:effectRef idx="0"/>
    <cs:fontRef idx="minor">
      <a:schemeClr val="lt1">
        <a:lumMod val="85000"/>
      </a:schemeClr>
    </cs:fontRef>
    <cs:defRPr sz="900" kern="1200"/>
  </cs:valueAxis>
  <cs:wall>
    <cs:lnRef idx="0"/>
    <cs:fillRef idx="0"/>
    <cs:effectRef idx="0"/>
    <cs:fontRef idx="minor">
      <a:schemeClr val="tx1"/>
    </cs:fontRef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abeçalh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170637" cy="481842"/>
          </a:xfrm>
          <a:prstGeom prst="rect">
            <a:avLst/>
          </a:prstGeom>
        </p:spPr>
        <p:txBody>
          <a:bodyPr vert="horz" lIns="84747" tIns="42373" rIns="84747" bIns="42373" rtlCol="0"/>
          <a:lstStyle>
            <a:lvl1pPr algn="l">
              <a:defRPr sz="1100"/>
            </a:lvl1pPr>
          </a:lstStyle>
          <a:p>
            <a:endParaRPr lang="pt-BR"/>
          </a:p>
        </p:txBody>
      </p:sp>
      <p:sp>
        <p:nvSpPr>
          <p:cNvPr id="3" name="Espaço Reservado para Data 2"/>
          <p:cNvSpPr>
            <a:spLocks noGrp="1"/>
          </p:cNvSpPr>
          <p:nvPr>
            <p:ph type="dt" idx="1"/>
          </p:nvPr>
        </p:nvSpPr>
        <p:spPr>
          <a:xfrm>
            <a:off x="4143027" y="0"/>
            <a:ext cx="3170637" cy="481842"/>
          </a:xfrm>
          <a:prstGeom prst="rect">
            <a:avLst/>
          </a:prstGeom>
        </p:spPr>
        <p:txBody>
          <a:bodyPr vert="horz" lIns="84747" tIns="42373" rIns="84747" bIns="42373" rtlCol="0"/>
          <a:lstStyle>
            <a:lvl1pPr algn="r">
              <a:defRPr sz="1100"/>
            </a:lvl1pPr>
          </a:lstStyle>
          <a:p>
            <a:fld id="{34AAA9CA-2917-415C-9500-B9AE68B22D71}" type="datetimeFigureOut">
              <a:rPr lang="pt-BR" smtClean="0"/>
              <a:t>28/05/2026</a:t>
            </a:fld>
            <a:endParaRPr lang="pt-BR"/>
          </a:p>
        </p:txBody>
      </p:sp>
      <p:sp>
        <p:nvSpPr>
          <p:cNvPr id="4" name="Espaço Reservado para Imagem de Slide 3"/>
          <p:cNvSpPr>
            <a:spLocks noGrp="1" noRot="1" noChangeAspect="1"/>
          </p:cNvSpPr>
          <p:nvPr>
            <p:ph type="sldImg" idx="2"/>
          </p:nvPr>
        </p:nvSpPr>
        <p:spPr>
          <a:xfrm>
            <a:off x="1497013" y="1200150"/>
            <a:ext cx="4321175" cy="32400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4747" tIns="42373" rIns="84747" bIns="42373" rtlCol="0" anchor="ctr"/>
          <a:lstStyle/>
          <a:p>
            <a:endParaRPr lang="pt-BR"/>
          </a:p>
        </p:txBody>
      </p:sp>
      <p:sp>
        <p:nvSpPr>
          <p:cNvPr id="5" name="Espaço Reservado para Anotações 4"/>
          <p:cNvSpPr>
            <a:spLocks noGrp="1"/>
          </p:cNvSpPr>
          <p:nvPr>
            <p:ph type="body" sz="quarter" idx="3"/>
          </p:nvPr>
        </p:nvSpPr>
        <p:spPr>
          <a:xfrm>
            <a:off x="731213" y="4620266"/>
            <a:ext cx="5852774" cy="3780606"/>
          </a:xfrm>
          <a:prstGeom prst="rect">
            <a:avLst/>
          </a:prstGeom>
        </p:spPr>
        <p:txBody>
          <a:bodyPr vert="horz" lIns="84747" tIns="42373" rIns="84747" bIns="42373" rtlCol="0"/>
          <a:lstStyle/>
          <a:p>
            <a:pPr lvl="0"/>
            <a:r>
              <a:rPr lang="pt-BR"/>
              <a:t>Editar estilos de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4"/>
          </p:nvPr>
        </p:nvSpPr>
        <p:spPr>
          <a:xfrm>
            <a:off x="0" y="9119358"/>
            <a:ext cx="3170637" cy="481842"/>
          </a:xfrm>
          <a:prstGeom prst="rect">
            <a:avLst/>
          </a:prstGeom>
        </p:spPr>
        <p:txBody>
          <a:bodyPr vert="horz" lIns="84747" tIns="42373" rIns="84747" bIns="42373" rtlCol="0" anchor="b"/>
          <a:lstStyle>
            <a:lvl1pPr algn="l">
              <a:defRPr sz="1100"/>
            </a:lvl1pPr>
          </a:lstStyle>
          <a:p>
            <a:endParaRPr lang="pt-BR"/>
          </a:p>
        </p:txBody>
      </p:sp>
      <p:sp>
        <p:nvSpPr>
          <p:cNvPr id="7" name="Espaço Reservado para Número de Slide 6"/>
          <p:cNvSpPr>
            <a:spLocks noGrp="1"/>
          </p:cNvSpPr>
          <p:nvPr>
            <p:ph type="sldNum" sz="quarter" idx="5"/>
          </p:nvPr>
        </p:nvSpPr>
        <p:spPr>
          <a:xfrm>
            <a:off x="4143027" y="9119358"/>
            <a:ext cx="3170637" cy="481842"/>
          </a:xfrm>
          <a:prstGeom prst="rect">
            <a:avLst/>
          </a:prstGeom>
        </p:spPr>
        <p:txBody>
          <a:bodyPr vert="horz" lIns="84747" tIns="42373" rIns="84747" bIns="42373" rtlCol="0" anchor="b"/>
          <a:lstStyle>
            <a:lvl1pPr algn="r">
              <a:defRPr sz="1100"/>
            </a:lvl1pPr>
          </a:lstStyle>
          <a:p>
            <a:fld id="{B9CD9D2A-1CDE-48FE-B2DB-565C6104FC74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7098495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laceHolder 1"/>
          <p:cNvSpPr>
            <a:spLocks noGrp="1"/>
          </p:cNvSpPr>
          <p:nvPr>
            <p:ph type="title"/>
          </p:nvPr>
        </p:nvSpPr>
        <p:spPr>
          <a:xfrm>
            <a:off x="0" y="1214280"/>
            <a:ext cx="8200800" cy="92844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5" name="PlaceHolder 2"/>
          <p:cNvSpPr>
            <a:spLocks noGrp="1"/>
          </p:cNvSpPr>
          <p:nvPr>
            <p:ph type="subTitle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laceHolder 1"/>
          <p:cNvSpPr>
            <a:spLocks noGrp="1"/>
          </p:cNvSpPr>
          <p:nvPr>
            <p:ph type="title"/>
          </p:nvPr>
        </p:nvSpPr>
        <p:spPr>
          <a:xfrm>
            <a:off x="0" y="1214280"/>
            <a:ext cx="8200800" cy="92844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7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laceHolder 1"/>
          <p:cNvSpPr>
            <a:spLocks noGrp="1"/>
          </p:cNvSpPr>
          <p:nvPr>
            <p:ph type="title"/>
          </p:nvPr>
        </p:nvSpPr>
        <p:spPr>
          <a:xfrm>
            <a:off x="0" y="1214280"/>
            <a:ext cx="8200800" cy="92844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9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0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laceHolder 1"/>
          <p:cNvSpPr>
            <a:spLocks noGrp="1"/>
          </p:cNvSpPr>
          <p:nvPr>
            <p:ph type="title"/>
          </p:nvPr>
        </p:nvSpPr>
        <p:spPr>
          <a:xfrm>
            <a:off x="0" y="1214280"/>
            <a:ext cx="8200800" cy="92844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laceHolder 1"/>
          <p:cNvSpPr>
            <a:spLocks noGrp="1"/>
          </p:cNvSpPr>
          <p:nvPr>
            <p:ph type="subTitle"/>
          </p:nvPr>
        </p:nvSpPr>
        <p:spPr>
          <a:xfrm>
            <a:off x="0" y="1214280"/>
            <a:ext cx="8200800" cy="430488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laceHolder 1"/>
          <p:cNvSpPr>
            <a:spLocks noGrp="1"/>
          </p:cNvSpPr>
          <p:nvPr>
            <p:ph type="title"/>
          </p:nvPr>
        </p:nvSpPr>
        <p:spPr>
          <a:xfrm>
            <a:off x="0" y="1214280"/>
            <a:ext cx="8200800" cy="92844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14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5" name="PlaceHolder 3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6" name="PlaceHolder 4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laceHolder 1"/>
          <p:cNvSpPr>
            <a:spLocks noGrp="1"/>
          </p:cNvSpPr>
          <p:nvPr>
            <p:ph type="title"/>
          </p:nvPr>
        </p:nvSpPr>
        <p:spPr>
          <a:xfrm>
            <a:off x="0" y="1214280"/>
            <a:ext cx="8200800" cy="92844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18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9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20" name="PlaceHolder 4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laceHolder 1"/>
          <p:cNvSpPr>
            <a:spLocks noGrp="1"/>
          </p:cNvSpPr>
          <p:nvPr>
            <p:ph type="title"/>
          </p:nvPr>
        </p:nvSpPr>
        <p:spPr>
          <a:xfrm>
            <a:off x="0" y="1214280"/>
            <a:ext cx="8200800" cy="92844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22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23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24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PlaceHolder 1"/>
          <p:cNvSpPr>
            <a:spLocks noGrp="1"/>
          </p:cNvSpPr>
          <p:nvPr>
            <p:ph type="title"/>
          </p:nvPr>
        </p:nvSpPr>
        <p:spPr>
          <a:xfrm>
            <a:off x="0" y="1214280"/>
            <a:ext cx="8200800" cy="92844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26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27" name="PlaceHolder 3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PlaceHolder 1"/>
          <p:cNvSpPr>
            <a:spLocks noGrp="1"/>
          </p:cNvSpPr>
          <p:nvPr>
            <p:ph type="title"/>
          </p:nvPr>
        </p:nvSpPr>
        <p:spPr>
          <a:xfrm>
            <a:off x="0" y="1214280"/>
            <a:ext cx="8200800" cy="92844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29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30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31" name="PlaceHolder 4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32" name="PlaceHolder 5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PlaceHolder 1"/>
          <p:cNvSpPr>
            <a:spLocks noGrp="1"/>
          </p:cNvSpPr>
          <p:nvPr>
            <p:ph type="title"/>
          </p:nvPr>
        </p:nvSpPr>
        <p:spPr>
          <a:xfrm>
            <a:off x="0" y="1214280"/>
            <a:ext cx="8200800" cy="92844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34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35" name="PlaceHolder 3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pic>
        <p:nvPicPr>
          <p:cNvPr id="36" name="Imagem 35"/>
          <p:cNvPicPr/>
          <p:nvPr/>
        </p:nvPicPr>
        <p:blipFill>
          <a:blip r:embed="rId2"/>
          <a:stretch/>
        </p:blipFill>
        <p:spPr>
          <a:xfrm>
            <a:off x="2079000" y="1604520"/>
            <a:ext cx="4984920" cy="3977280"/>
          </a:xfrm>
          <a:prstGeom prst="rect">
            <a:avLst/>
          </a:prstGeom>
          <a:ln>
            <a:noFill/>
          </a:ln>
        </p:spPr>
      </p:pic>
      <p:pic>
        <p:nvPicPr>
          <p:cNvPr id="37" name="Imagem 36"/>
          <p:cNvPicPr/>
          <p:nvPr/>
        </p:nvPicPr>
        <p:blipFill>
          <a:blip r:embed="rId2"/>
          <a:stretch/>
        </p:blipFill>
        <p:spPr>
          <a:xfrm>
            <a:off x="2079000" y="1604520"/>
            <a:ext cx="4984920" cy="397728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2051720" y="274638"/>
            <a:ext cx="6635080" cy="1143000"/>
          </a:xfrm>
          <a:prstGeom prst="rect">
            <a:avLst/>
          </a:prstGeom>
        </p:spPr>
        <p:txBody>
          <a:bodyPr/>
          <a:lstStyle>
            <a:lvl1pPr>
              <a:defRPr sz="3200"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pt-BR" dirty="0"/>
              <a:t>Clique para editar o estilo do título mestre</a:t>
            </a:r>
          </a:p>
        </p:txBody>
      </p:sp>
      <p:sp>
        <p:nvSpPr>
          <p:cNvPr id="4" name="Espaço Reservado para Conteúdo 3"/>
          <p:cNvSpPr>
            <a:spLocks noGrp="1"/>
          </p:cNvSpPr>
          <p:nvPr>
            <p:ph sz="quarter" idx="10"/>
          </p:nvPr>
        </p:nvSpPr>
        <p:spPr>
          <a:xfrm>
            <a:off x="611560" y="1916832"/>
            <a:ext cx="8064896" cy="4608512"/>
          </a:xfrm>
          <a:prstGeom prst="rect">
            <a:avLst/>
          </a:prstGeom>
        </p:spPr>
        <p:txBody>
          <a:bodyPr/>
          <a:lstStyle>
            <a:lvl1pPr>
              <a:defRPr sz="2800">
                <a:latin typeface="Arial" pitchFamily="34" charset="0"/>
                <a:cs typeface="Arial" pitchFamily="34" charset="0"/>
              </a:defRPr>
            </a:lvl1pPr>
            <a:lvl2pPr>
              <a:defRPr sz="2800">
                <a:latin typeface="Arial" pitchFamily="34" charset="0"/>
                <a:cs typeface="Arial" pitchFamily="34" charset="0"/>
              </a:defRPr>
            </a:lvl2pPr>
            <a:lvl3pPr>
              <a:defRPr sz="2800">
                <a:latin typeface="Arial" pitchFamily="34" charset="0"/>
                <a:cs typeface="Arial" pitchFamily="34" charset="0"/>
              </a:defRPr>
            </a:lvl3pPr>
            <a:lvl4pPr>
              <a:defRPr sz="2800">
                <a:latin typeface="Arial" pitchFamily="34" charset="0"/>
                <a:cs typeface="Arial" pitchFamily="34" charset="0"/>
              </a:defRPr>
            </a:lvl4pPr>
            <a:lvl5pPr>
              <a:defRPr sz="2800"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pt-BR" dirty="0"/>
              <a:t>Clique para editar os estilos do texto mestre</a:t>
            </a:r>
          </a:p>
          <a:p>
            <a:pPr lvl="1"/>
            <a:r>
              <a:rPr lang="pt-BR" dirty="0"/>
              <a:t>Segundo nível</a:t>
            </a:r>
          </a:p>
          <a:p>
            <a:pPr lvl="2"/>
            <a:r>
              <a:rPr lang="pt-BR" dirty="0"/>
              <a:t>Terceiro nível</a:t>
            </a:r>
          </a:p>
          <a:p>
            <a:pPr lvl="3"/>
            <a:r>
              <a:rPr lang="pt-BR" dirty="0"/>
              <a:t>Quarto nível</a:t>
            </a:r>
          </a:p>
          <a:p>
            <a:pPr lvl="4"/>
            <a:r>
              <a:rPr lang="pt-BR" dirty="0"/>
              <a:t>Quinto nível</a:t>
            </a:r>
          </a:p>
        </p:txBody>
      </p:sp>
    </p:spTree>
    <p:extLst>
      <p:ext uri="{BB962C8B-B14F-4D97-AF65-F5344CB8AC3E}">
        <p14:creationId xmlns:p14="http://schemas.microsoft.com/office/powerpoint/2010/main" val="4176775193"/>
      </p:ext>
    </p:extLst>
  </p:cSld>
  <p:clrMapOvr>
    <a:masterClrMapping/>
  </p:clrMapOvr>
  <p:transition>
    <p:wipe dir="d"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estilo do título mestre</a:t>
            </a:r>
          </a:p>
        </p:txBody>
      </p:sp>
      <p:sp>
        <p:nvSpPr>
          <p:cNvPr id="3" name="Espaço Reservado para Conteúdo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t-BR"/>
              <a:t>Clique para editar os estilos do texto mestre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F29D937C-1C04-4A78-958E-72AB211FCA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660795-DFF2-4F7B-B441-FE2CFFD37FFA}" type="datetimeFigureOut">
              <a:rPr lang="pt-BR"/>
              <a:pPr>
                <a:defRPr/>
              </a:pPr>
              <a:t>28/05/2026</a:t>
            </a:fld>
            <a:endParaRPr lang="pt-BR" dirty="0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A95A6D75-F9CD-4390-BCFE-0D1B75602A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06B3170F-91E7-46BC-8A52-7AC35105A6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954D99-0F03-40C4-B7E0-2A1020DE43C5}" type="slidenum">
              <a:rPr lang="pt-BR" altLang="pt-BR"/>
              <a:pPr>
                <a:defRPr/>
              </a:pPr>
              <a:t>‹nº›</a:t>
            </a:fld>
            <a:endParaRPr lang="pt-BR" altLang="pt-BR"/>
          </a:p>
        </p:txBody>
      </p:sp>
    </p:spTree>
    <p:extLst>
      <p:ext uri="{BB962C8B-B14F-4D97-AF65-F5344CB8AC3E}">
        <p14:creationId xmlns:p14="http://schemas.microsoft.com/office/powerpoint/2010/main" val="36085872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ustomShape 1"/>
          <p:cNvSpPr/>
          <p:nvPr/>
        </p:nvSpPr>
        <p:spPr>
          <a:xfrm>
            <a:off x="8215200" y="0"/>
            <a:ext cx="1142640" cy="685764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  <p:sp>
        <p:nvSpPr>
          <p:cNvPr id="5" name="PlaceHolder 2"/>
          <p:cNvSpPr>
            <a:spLocks noGrp="1"/>
          </p:cNvSpPr>
          <p:nvPr>
            <p:ph type="title"/>
          </p:nvPr>
        </p:nvSpPr>
        <p:spPr>
          <a:xfrm>
            <a:off x="0" y="1214280"/>
            <a:ext cx="8200800" cy="928440"/>
          </a:xfrm>
          <a:prstGeom prst="rect">
            <a:avLst/>
          </a:prstGeom>
        </p:spPr>
        <p:txBody>
          <a:bodyPr lIns="90000" tIns="45000" rIns="90000" bIns="45000"/>
          <a:lstStyle/>
          <a:p>
            <a:pPr>
              <a:lnSpc>
                <a:spcPct val="100000"/>
              </a:lnSpc>
            </a:pPr>
            <a:r>
              <a:rPr lang="pt-BR" sz="3600" strike="noStrike">
                <a:solidFill>
                  <a:srgbClr val="000000"/>
                </a:solidFill>
                <a:latin typeface="Arial"/>
              </a:rPr>
              <a:t>Clique para editar o formato do texto do títuloClique para editar o estilo do título mestre</a:t>
            </a:r>
            <a:endParaRPr/>
          </a:p>
        </p:txBody>
      </p:sp>
      <p:sp>
        <p:nvSpPr>
          <p:cNvPr id="2" name="PlaceHolder 3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tIns="0" rIns="0" bIns="0"/>
          <a:lstStyle/>
          <a:p>
            <a:pPr>
              <a:buSzPct val="45000"/>
              <a:buFont typeface="StarSymbol"/>
              <a:buChar char=""/>
            </a:pPr>
            <a:r>
              <a:rPr lang="pt-BR" sz="3200">
                <a:latin typeface="Calibri"/>
              </a:rPr>
              <a:t>Clique para editar o formato do texto da estrutura de tópicos</a:t>
            </a:r>
            <a:endParaRPr/>
          </a:p>
          <a:p>
            <a:pPr lvl="1">
              <a:buSzPct val="75000"/>
              <a:buFont typeface="StarSymbol"/>
              <a:buChar char=""/>
            </a:pPr>
            <a:r>
              <a:rPr lang="pt-BR" sz="2400">
                <a:latin typeface="Calibri"/>
              </a:rPr>
              <a:t>2.º Nível da estrutura de tópicos</a:t>
            </a:r>
            <a:endParaRPr/>
          </a:p>
          <a:p>
            <a:pPr lvl="2">
              <a:buSzPct val="45000"/>
              <a:buFont typeface="StarSymbol"/>
              <a:buChar char=""/>
            </a:pPr>
            <a:r>
              <a:rPr lang="pt-BR" sz="2000">
                <a:latin typeface="Calibri"/>
              </a:rPr>
              <a:t>3.º Nível da estrutura de tópicos</a:t>
            </a:r>
            <a:endParaRPr/>
          </a:p>
          <a:p>
            <a:pPr lvl="3">
              <a:buSzPct val="75000"/>
              <a:buFont typeface="StarSymbol"/>
              <a:buChar char=""/>
            </a:pPr>
            <a:r>
              <a:rPr lang="pt-BR" sz="2000">
                <a:latin typeface="Calibri"/>
              </a:rPr>
              <a:t>4.º Nível da estrutura de tópicos</a:t>
            </a:r>
            <a:endParaRPr/>
          </a:p>
          <a:p>
            <a:pPr lvl="4">
              <a:buSzPct val="45000"/>
              <a:buFont typeface="StarSymbol"/>
              <a:buChar char=""/>
            </a:pPr>
            <a:r>
              <a:rPr lang="pt-BR" sz="2000">
                <a:latin typeface="Calibri"/>
              </a:rPr>
              <a:t>5.º Nível da estrutura de tópicos</a:t>
            </a:r>
            <a:endParaRPr/>
          </a:p>
          <a:p>
            <a:pPr lvl="5">
              <a:buSzPct val="45000"/>
              <a:buFont typeface="StarSymbol"/>
              <a:buChar char=""/>
            </a:pPr>
            <a:r>
              <a:rPr lang="pt-BR" sz="2000">
                <a:latin typeface="Calibri"/>
              </a:rPr>
              <a:t>6.º Nível da estrutura de tópicos</a:t>
            </a:r>
            <a:endParaRPr/>
          </a:p>
          <a:p>
            <a:pPr lvl="6">
              <a:buSzPct val="45000"/>
              <a:buFont typeface="StarSymbol"/>
              <a:buChar char=""/>
            </a:pPr>
            <a:r>
              <a:rPr lang="pt-BR" sz="2000">
                <a:latin typeface="Calibri"/>
              </a:rPr>
              <a:t>7.º Nível da estrutura de tópicos</a:t>
            </a:r>
            <a:endParaRPr/>
          </a:p>
        </p:txBody>
      </p:sp>
      <p:pic>
        <p:nvPicPr>
          <p:cNvPr id="3" name="Imagem 2"/>
          <p:cNvPicPr/>
          <p:nvPr/>
        </p:nvPicPr>
        <p:blipFill>
          <a:blip r:embed="rId16"/>
          <a:stretch/>
        </p:blipFill>
        <p:spPr>
          <a:xfrm>
            <a:off x="144000" y="144000"/>
            <a:ext cx="1440000" cy="1368000"/>
          </a:xfrm>
          <a:prstGeom prst="rect">
            <a:avLst/>
          </a:prstGeom>
          <a:ln>
            <a:noFill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3.xml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chart" Target="../charts/chart4.xml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6.xml"/><Relationship Id="rId2" Type="http://schemas.openxmlformats.org/officeDocument/2006/relationships/chart" Target="../charts/chart5.xml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8.xml"/><Relationship Id="rId2" Type="http://schemas.openxmlformats.org/officeDocument/2006/relationships/chart" Target="../charts/chart7.xml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chart" Target="../charts/chart9.xml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0.xml"/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1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ítulo 3"/>
          <p:cNvSpPr>
            <a:spLocks noGrp="1"/>
          </p:cNvSpPr>
          <p:nvPr>
            <p:ph type="title"/>
          </p:nvPr>
        </p:nvSpPr>
        <p:spPr>
          <a:xfrm>
            <a:off x="1336430" y="384048"/>
            <a:ext cx="7807570" cy="2959288"/>
          </a:xfrm>
        </p:spPr>
        <p:txBody>
          <a:bodyPr/>
          <a:lstStyle/>
          <a:p>
            <a:pPr algn="ctr"/>
            <a:r>
              <a:rPr lang="pt-BR" sz="3800" b="1" dirty="0">
                <a:solidFill>
                  <a:srgbClr val="FF0000"/>
                </a:solidFill>
              </a:rPr>
              <a:t>Estatística de Atendimentos Hospitalares</a:t>
            </a:r>
            <a:br>
              <a:rPr lang="pt-BR" dirty="0"/>
            </a:br>
            <a:br>
              <a:rPr lang="pt-BR" sz="3600" b="1" dirty="0">
                <a:solidFill>
                  <a:srgbClr val="FF0000"/>
                </a:solidFill>
              </a:rPr>
            </a:br>
            <a:r>
              <a:rPr lang="pt-BR" sz="3600" b="1" dirty="0">
                <a:solidFill>
                  <a:srgbClr val="FF0000"/>
                </a:solidFill>
              </a:rPr>
              <a:t>2025</a:t>
            </a:r>
            <a:br>
              <a:rPr lang="pt-BR" sz="2200" dirty="0"/>
            </a:br>
            <a:br>
              <a:rPr lang="pt-BR" dirty="0"/>
            </a:br>
            <a:br>
              <a:rPr lang="pt-BR" dirty="0"/>
            </a:br>
            <a:endParaRPr lang="pt-BR" dirty="0"/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CCAFBBC7-459A-205E-DA2A-FC8A5A5C5B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7945" y="3079186"/>
            <a:ext cx="6293398" cy="30747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1043301"/>
      </p:ext>
    </p:extLst>
  </p:cSld>
  <p:clrMapOvr>
    <a:masterClrMapping/>
  </p:clrMapOvr>
  <p:transition>
    <p:wipe dir="d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6D5A34A7-25DA-47F2-A1B5-1AF4EF75B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321" y="975075"/>
            <a:ext cx="8285870" cy="1371282"/>
          </a:xfrm>
        </p:spPr>
        <p:txBody>
          <a:bodyPr/>
          <a:lstStyle/>
          <a:p>
            <a:pPr algn="ctr"/>
            <a:r>
              <a:rPr lang="pt-BR" sz="3500" b="1" dirty="0">
                <a:solidFill>
                  <a:schemeClr val="accent1">
                    <a:lumMod val="75000"/>
                  </a:schemeClr>
                </a:solidFill>
              </a:rPr>
              <a:t>ATENDIMENTOS</a:t>
            </a:r>
            <a:br>
              <a:rPr lang="pt-BR" sz="3500" b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pt-BR" sz="3500" b="1" dirty="0">
                <a:solidFill>
                  <a:schemeClr val="accent1">
                    <a:lumMod val="75000"/>
                  </a:schemeClr>
                </a:solidFill>
              </a:rPr>
              <a:t>Pronto Socorro Adulto e Infantil 2025</a:t>
            </a:r>
          </a:p>
        </p:txBody>
      </p:sp>
      <p:graphicFrame>
        <p:nvGraphicFramePr>
          <p:cNvPr id="3" name="Gráfico 2">
            <a:extLst>
              <a:ext uri="{FF2B5EF4-FFF2-40B4-BE49-F238E27FC236}">
                <a16:creationId xmlns:a16="http://schemas.microsoft.com/office/drawing/2014/main" id="{F3172FD9-132C-46F6-A7DB-F58ECF0CF4C3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284556169"/>
              </p:ext>
            </p:extLst>
          </p:nvPr>
        </p:nvGraphicFramePr>
        <p:xfrm>
          <a:off x="630173" y="2346356"/>
          <a:ext cx="8084059" cy="421903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4261269553"/>
      </p:ext>
    </p:extLst>
  </p:cSld>
  <p:clrMapOvr>
    <a:masterClrMapping/>
  </p:clrMapOvr>
  <p:transition>
    <p:wipe dir="d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Espaço Reservado para Conteúdo 1">
            <a:extLst>
              <a:ext uri="{FF2B5EF4-FFF2-40B4-BE49-F238E27FC236}">
                <a16:creationId xmlns:a16="http://schemas.microsoft.com/office/drawing/2014/main" id="{DC749B3B-DA77-F943-F061-9B25E401E706}"/>
              </a:ext>
            </a:extLst>
          </p:cNvPr>
          <p:cNvGraphicFramePr>
            <a:graphicFrameLocks noGrp="1"/>
          </p:cNvGraphicFramePr>
          <p:nvPr>
            <p:ph sz="quarter" idx="10"/>
            <p:extLst>
              <p:ext uri="{D42A27DB-BD31-4B8C-83A1-F6EECF244321}">
                <p14:modId xmlns:p14="http://schemas.microsoft.com/office/powerpoint/2010/main" val="3235820215"/>
              </p:ext>
            </p:extLst>
          </p:nvPr>
        </p:nvGraphicFramePr>
        <p:xfrm>
          <a:off x="539750" y="1568641"/>
          <a:ext cx="8064500" cy="460851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1593281430"/>
      </p:ext>
    </p:extLst>
  </p:cSld>
  <p:clrMapOvr>
    <a:masterClrMapping/>
  </p:clrMapOvr>
  <p:transition>
    <p:wipe dir="d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A27C54CB-74C5-404C-AD1D-1EFDC5B955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84049" y="821348"/>
            <a:ext cx="5892871" cy="1199140"/>
          </a:xfrm>
        </p:spPr>
        <p:txBody>
          <a:bodyPr/>
          <a:lstStyle/>
          <a:p>
            <a:pPr algn="ctr"/>
            <a:r>
              <a:rPr lang="pt-BR" sz="3500" b="1" dirty="0">
                <a:solidFill>
                  <a:schemeClr val="accent1">
                    <a:lumMod val="75000"/>
                  </a:schemeClr>
                </a:solidFill>
              </a:rPr>
              <a:t>TAXA DE OCUPAÇÃO HOSPITALAR SUS</a:t>
            </a:r>
            <a:br>
              <a:rPr lang="pt-BR" sz="3500" b="1" dirty="0">
                <a:solidFill>
                  <a:schemeClr val="accent1">
                    <a:lumMod val="75000"/>
                  </a:schemeClr>
                </a:solidFill>
              </a:rPr>
            </a:br>
            <a:br>
              <a:rPr lang="pt-BR" sz="3500" b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pt-BR" sz="3500" b="1" dirty="0">
                <a:solidFill>
                  <a:schemeClr val="accent1">
                    <a:lumMod val="75000"/>
                  </a:schemeClr>
                </a:solidFill>
              </a:rPr>
              <a:t>2025</a:t>
            </a:r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2575C3F5-3222-5F8F-FCAA-5E32D89465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328" y="3008238"/>
            <a:ext cx="8805672" cy="22587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6195499"/>
      </p:ext>
    </p:extLst>
  </p:cSld>
  <p:clrMapOvr>
    <a:masterClrMapping/>
  </p:clrMapOvr>
  <p:transition>
    <p:wipe dir="d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079B0C66-DDA0-4B0D-8A01-82E050056C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5463" y="545403"/>
            <a:ext cx="5520267" cy="1143000"/>
          </a:xfrm>
        </p:spPr>
        <p:txBody>
          <a:bodyPr/>
          <a:lstStyle/>
          <a:p>
            <a:pPr algn="ctr"/>
            <a:r>
              <a:rPr lang="pt-BR" sz="3500" b="1" dirty="0">
                <a:solidFill>
                  <a:schemeClr val="accent1">
                    <a:lumMod val="75000"/>
                  </a:schemeClr>
                </a:solidFill>
              </a:rPr>
              <a:t>TEMPO MÉDIO DE PERMANÊNCIA SUS</a:t>
            </a:r>
            <a:br>
              <a:rPr lang="pt-BR" sz="3500" b="1" dirty="0">
                <a:solidFill>
                  <a:schemeClr val="accent1">
                    <a:lumMod val="75000"/>
                  </a:schemeClr>
                </a:solidFill>
              </a:rPr>
            </a:br>
            <a:br>
              <a:rPr lang="pt-BR" sz="3500" b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pt-BR" sz="3500" b="1" dirty="0">
                <a:solidFill>
                  <a:schemeClr val="accent1">
                    <a:lumMod val="75000"/>
                  </a:schemeClr>
                </a:solidFill>
              </a:rPr>
              <a:t>2025</a:t>
            </a:r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6AB91376-075F-8AEB-B984-951CB7AE4D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6304" y="3071020"/>
            <a:ext cx="8851392" cy="2007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5176196"/>
      </p:ext>
    </p:extLst>
  </p:cSld>
  <p:clrMapOvr>
    <a:masterClrMapping/>
  </p:clrMapOvr>
  <p:transition>
    <p:wipe dir="d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ítulo 1">
            <a:extLst>
              <a:ext uri="{FF2B5EF4-FFF2-40B4-BE49-F238E27FC236}">
                <a16:creationId xmlns:a16="http://schemas.microsoft.com/office/drawing/2014/main" id="{0AF1F52B-F4C6-4DF8-BB3A-F59AACB5DB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24108" y="646059"/>
            <a:ext cx="4911215" cy="707670"/>
          </a:xfrm>
        </p:spPr>
        <p:txBody>
          <a:bodyPr/>
          <a:lstStyle/>
          <a:p>
            <a:pPr algn="ctr"/>
            <a:r>
              <a:rPr lang="pt-BR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INTERNAÇÕES </a:t>
            </a:r>
            <a:br>
              <a:rPr lang="pt-BR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pt-BR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2025</a:t>
            </a:r>
            <a:br>
              <a:rPr lang="pt-BR" altLang="pt-BR" b="1" dirty="0">
                <a:solidFill>
                  <a:srgbClr val="FF0000"/>
                </a:solidFill>
              </a:rPr>
            </a:br>
            <a:endParaRPr lang="pt-BR" altLang="pt-BR" dirty="0"/>
          </a:p>
        </p:txBody>
      </p:sp>
      <p:graphicFrame>
        <p:nvGraphicFramePr>
          <p:cNvPr id="2" name="Gráfico 1">
            <a:extLst>
              <a:ext uri="{FF2B5EF4-FFF2-40B4-BE49-F238E27FC236}">
                <a16:creationId xmlns:a16="http://schemas.microsoft.com/office/drawing/2014/main" id="{7F9F06A8-C23C-D3CD-C9AC-4CFE3B9D9889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252587087"/>
              </p:ext>
            </p:extLst>
          </p:nvPr>
        </p:nvGraphicFramePr>
        <p:xfrm>
          <a:off x="576072" y="2055018"/>
          <a:ext cx="7754112" cy="381543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42039212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 1">
            <a:extLst>
              <a:ext uri="{FF2B5EF4-FFF2-40B4-BE49-F238E27FC236}">
                <a16:creationId xmlns:a16="http://schemas.microsoft.com/office/drawing/2014/main" id="{4A268CA7-EEDD-448E-86CA-CE13B906BFA2}"/>
              </a:ext>
            </a:extLst>
          </p:cNvPr>
          <p:cNvSpPr/>
          <p:nvPr/>
        </p:nvSpPr>
        <p:spPr>
          <a:xfrm>
            <a:off x="2926013" y="456271"/>
            <a:ext cx="5075620" cy="116955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defRPr sz="1600" b="1" i="0" u="none" strike="noStrike" kern="1200" cap="all" baseline="0">
                <a:solidFill>
                  <a:prstClr val="black">
                    <a:lumMod val="65000"/>
                    <a:lumOff val="35000"/>
                  </a:prstClr>
                </a:solidFill>
                <a:latin typeface="+mn-lt"/>
                <a:ea typeface="+mn-ea"/>
                <a:cs typeface="+mn-cs"/>
              </a:defRPr>
            </a:pPr>
            <a:r>
              <a:rPr lang="en-US" sz="3500" dirty="0">
                <a:solidFill>
                  <a:schemeClr val="accent1">
                    <a:lumMod val="75000"/>
                  </a:schemeClr>
                </a:solidFill>
              </a:rPr>
              <a:t>Total </a:t>
            </a:r>
            <a:r>
              <a:rPr lang="en-US" sz="3500" dirty="0" err="1">
                <a:solidFill>
                  <a:schemeClr val="accent1">
                    <a:lumMod val="75000"/>
                  </a:schemeClr>
                </a:solidFill>
              </a:rPr>
              <a:t>Exames</a:t>
            </a:r>
            <a:r>
              <a:rPr lang="en-US" sz="3500" dirty="0">
                <a:solidFill>
                  <a:schemeClr val="accent1">
                    <a:lumMod val="75000"/>
                  </a:schemeClr>
                </a:solidFill>
              </a:rPr>
              <a:t> – SUS</a:t>
            </a:r>
          </a:p>
          <a:p>
            <a:pPr algn="ctr">
              <a:defRPr sz="1600" b="1" i="0" u="none" strike="noStrike" kern="1200" cap="all" baseline="0">
                <a:solidFill>
                  <a:prstClr val="black">
                    <a:lumMod val="65000"/>
                    <a:lumOff val="35000"/>
                  </a:prstClr>
                </a:solidFill>
                <a:latin typeface="+mn-lt"/>
                <a:ea typeface="+mn-ea"/>
                <a:cs typeface="+mn-cs"/>
              </a:defRPr>
            </a:pPr>
            <a:r>
              <a:rPr lang="en-US" sz="3500" dirty="0">
                <a:solidFill>
                  <a:schemeClr val="accent1">
                    <a:lumMod val="75000"/>
                  </a:schemeClr>
                </a:solidFill>
              </a:rPr>
              <a:t>2025</a:t>
            </a:r>
          </a:p>
        </p:txBody>
      </p:sp>
      <p:graphicFrame>
        <p:nvGraphicFramePr>
          <p:cNvPr id="4" name="Gráfico 3">
            <a:extLst>
              <a:ext uri="{FF2B5EF4-FFF2-40B4-BE49-F238E27FC236}">
                <a16:creationId xmlns:a16="http://schemas.microsoft.com/office/drawing/2014/main" id="{95C0333B-6816-0A19-F989-7B2C9F966D94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810645044"/>
              </p:ext>
            </p:extLst>
          </p:nvPr>
        </p:nvGraphicFramePr>
        <p:xfrm>
          <a:off x="1097280" y="2057400"/>
          <a:ext cx="6986016" cy="346557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5981309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áfico 3">
            <a:extLst>
              <a:ext uri="{FF2B5EF4-FFF2-40B4-BE49-F238E27FC236}">
                <a16:creationId xmlns:a16="http://schemas.microsoft.com/office/drawing/2014/main" id="{A8CBE005-3689-A4EB-F7A0-CFAF91CD9AD3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714812146"/>
              </p:ext>
            </p:extLst>
          </p:nvPr>
        </p:nvGraphicFramePr>
        <p:xfrm>
          <a:off x="1591056" y="223837"/>
          <a:ext cx="7315200" cy="320516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5" name="Gráfico 4">
            <a:extLst>
              <a:ext uri="{FF2B5EF4-FFF2-40B4-BE49-F238E27FC236}">
                <a16:creationId xmlns:a16="http://schemas.microsoft.com/office/drawing/2014/main" id="{8752C71F-0FFE-D44E-2BF1-26EDD86EEA6F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730370660"/>
              </p:ext>
            </p:extLst>
          </p:nvPr>
        </p:nvGraphicFramePr>
        <p:xfrm>
          <a:off x="1591056" y="3533775"/>
          <a:ext cx="7315200" cy="310038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28656627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áfico 3">
            <a:extLst>
              <a:ext uri="{FF2B5EF4-FFF2-40B4-BE49-F238E27FC236}">
                <a16:creationId xmlns:a16="http://schemas.microsoft.com/office/drawing/2014/main" id="{6E122F16-3270-E8AC-3DB4-580D0C7B8FB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503699645"/>
              </p:ext>
            </p:extLst>
          </p:nvPr>
        </p:nvGraphicFramePr>
        <p:xfrm>
          <a:off x="1664208" y="128016"/>
          <a:ext cx="6665976" cy="309067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5" name="Gráfico 4">
            <a:extLst>
              <a:ext uri="{FF2B5EF4-FFF2-40B4-BE49-F238E27FC236}">
                <a16:creationId xmlns:a16="http://schemas.microsoft.com/office/drawing/2014/main" id="{081FCA0C-3555-890A-67ED-D5A1564DE1E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576673320"/>
              </p:ext>
            </p:extLst>
          </p:nvPr>
        </p:nvGraphicFramePr>
        <p:xfrm>
          <a:off x="1664208" y="3300984"/>
          <a:ext cx="6665976" cy="278892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15445655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 1">
            <a:extLst>
              <a:ext uri="{FF2B5EF4-FFF2-40B4-BE49-F238E27FC236}">
                <a16:creationId xmlns:a16="http://schemas.microsoft.com/office/drawing/2014/main" id="{C8BDEF24-A968-4696-8911-A2C65B8D135E}"/>
              </a:ext>
            </a:extLst>
          </p:cNvPr>
          <p:cNvSpPr/>
          <p:nvPr/>
        </p:nvSpPr>
        <p:spPr>
          <a:xfrm>
            <a:off x="2272683" y="527537"/>
            <a:ext cx="4172505" cy="153888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 sz="1600" b="1" i="0" u="none" strike="noStrike" kern="1200" spc="100" baseline="0">
                <a:solidFill>
                  <a:prstClr val="white">
                    <a:lumMod val="95000"/>
                  </a:prstClr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pPr>
            <a:r>
              <a:rPr lang="en-US" sz="3500" dirty="0">
                <a:solidFill>
                  <a:schemeClr val="accent1">
                    <a:lumMod val="75000"/>
                  </a:schemeClr>
                </a:solidFill>
              </a:rPr>
              <a:t>PARTOS 2025                            </a:t>
            </a:r>
          </a:p>
          <a:p>
            <a:pPr algn="ctr">
              <a:defRPr sz="1600" b="1" i="0" u="none" strike="noStrike" kern="1200" spc="100" baseline="0">
                <a:solidFill>
                  <a:prstClr val="white">
                    <a:lumMod val="95000"/>
                  </a:prstClr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pPr>
            <a:endParaRPr lang="en-US" sz="3500" dirty="0">
              <a:solidFill>
                <a:schemeClr val="accent1">
                  <a:lumMod val="75000"/>
                </a:schemeClr>
              </a:solidFill>
            </a:endParaRPr>
          </a:p>
          <a:p>
            <a:pPr algn="ctr">
              <a:defRPr sz="1600" b="1" i="0" u="none" strike="noStrike" kern="1200" spc="100" baseline="0">
                <a:solidFill>
                  <a:prstClr val="white">
                    <a:lumMod val="95000"/>
                  </a:prstClr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pPr>
            <a:r>
              <a:rPr lang="en-US" sz="2400" dirty="0">
                <a:solidFill>
                  <a:schemeClr val="accent1">
                    <a:lumMod val="75000"/>
                  </a:schemeClr>
                </a:solidFill>
              </a:rPr>
              <a:t>Total de 259</a:t>
            </a:r>
          </a:p>
        </p:txBody>
      </p:sp>
      <p:graphicFrame>
        <p:nvGraphicFramePr>
          <p:cNvPr id="3" name="Gráfico 2">
            <a:extLst>
              <a:ext uri="{FF2B5EF4-FFF2-40B4-BE49-F238E27FC236}">
                <a16:creationId xmlns:a16="http://schemas.microsoft.com/office/drawing/2014/main" id="{77E81E3E-4F45-3880-0180-FE0E84AAF59F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413301121"/>
              </p:ext>
            </p:extLst>
          </p:nvPr>
        </p:nvGraphicFramePr>
        <p:xfrm>
          <a:off x="493776" y="2656617"/>
          <a:ext cx="7717536" cy="358873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42532477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 1">
            <a:extLst>
              <a:ext uri="{FF2B5EF4-FFF2-40B4-BE49-F238E27FC236}">
                <a16:creationId xmlns:a16="http://schemas.microsoft.com/office/drawing/2014/main" id="{DD9F89B8-4A1A-4CCB-ADB2-922EFA03DC9E}"/>
              </a:ext>
            </a:extLst>
          </p:cNvPr>
          <p:cNvSpPr/>
          <p:nvPr/>
        </p:nvSpPr>
        <p:spPr>
          <a:xfrm>
            <a:off x="1802167" y="744534"/>
            <a:ext cx="5424255" cy="153888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500" b="1" dirty="0">
                <a:solidFill>
                  <a:schemeClr val="accent1">
                    <a:lumMod val="75000"/>
                  </a:schemeClr>
                </a:solidFill>
              </a:rPr>
              <a:t>ÓBITOS</a:t>
            </a:r>
          </a:p>
          <a:p>
            <a:pPr algn="ctr"/>
            <a:endParaRPr lang="en-US" sz="3500" b="1" dirty="0">
              <a:solidFill>
                <a:schemeClr val="accent1">
                  <a:lumMod val="75000"/>
                </a:schemeClr>
              </a:solidFill>
            </a:endParaRPr>
          </a:p>
          <a:p>
            <a:pPr algn="ctr"/>
            <a:r>
              <a:rPr lang="en-US" sz="2400" b="1" dirty="0">
                <a:solidFill>
                  <a:schemeClr val="accent1">
                    <a:lumMod val="75000"/>
                  </a:schemeClr>
                </a:solidFill>
              </a:rPr>
              <a:t>Total de 112</a:t>
            </a:r>
            <a:endParaRPr lang="pt-BR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graphicFrame>
        <p:nvGraphicFramePr>
          <p:cNvPr id="4" name="Gráfico 3">
            <a:extLst>
              <a:ext uri="{FF2B5EF4-FFF2-40B4-BE49-F238E27FC236}">
                <a16:creationId xmlns:a16="http://schemas.microsoft.com/office/drawing/2014/main" id="{D9517AF8-A43D-7969-0775-E6B0B86ED9DA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100754979"/>
              </p:ext>
            </p:extLst>
          </p:nvPr>
        </p:nvGraphicFramePr>
        <p:xfrm>
          <a:off x="978408" y="2788920"/>
          <a:ext cx="7187184" cy="332454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28708332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ítulo 1">
            <a:extLst>
              <a:ext uri="{FF2B5EF4-FFF2-40B4-BE49-F238E27FC236}">
                <a16:creationId xmlns:a16="http://schemas.microsoft.com/office/drawing/2014/main" id="{B376FCEC-FB48-4CA8-BADF-C53EBBCCC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1476" y="1028537"/>
            <a:ext cx="6635080" cy="791386"/>
          </a:xfrm>
        </p:spPr>
        <p:txBody>
          <a:bodyPr/>
          <a:lstStyle/>
          <a:p>
            <a:pPr algn="ctr"/>
            <a:r>
              <a:rPr lang="pt-BR" sz="3500" b="1" dirty="0">
                <a:solidFill>
                  <a:schemeClr val="accent1">
                    <a:lumMod val="75000"/>
                  </a:schemeClr>
                </a:solidFill>
              </a:rPr>
              <a:t>REFEIÇÕES SERVIDAS 2025</a:t>
            </a:r>
            <a:br>
              <a:rPr lang="pt-BR" sz="3500" b="1" dirty="0">
                <a:solidFill>
                  <a:schemeClr val="accent1">
                    <a:lumMod val="75000"/>
                  </a:schemeClr>
                </a:solidFill>
              </a:rPr>
            </a:br>
            <a:br>
              <a:rPr lang="pt-BR" sz="3500" dirty="0">
                <a:solidFill>
                  <a:schemeClr val="accent1">
                    <a:lumMod val="75000"/>
                  </a:schemeClr>
                </a:solidFill>
              </a:rPr>
            </a:br>
            <a:endParaRPr lang="pt-BR" sz="35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graphicFrame>
        <p:nvGraphicFramePr>
          <p:cNvPr id="2" name="Gráfico 1">
            <a:extLst>
              <a:ext uri="{FF2B5EF4-FFF2-40B4-BE49-F238E27FC236}">
                <a16:creationId xmlns:a16="http://schemas.microsoft.com/office/drawing/2014/main" id="{0133AE47-591B-76B4-4FA4-CEC3424047D0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96657094"/>
              </p:ext>
            </p:extLst>
          </p:nvPr>
        </p:nvGraphicFramePr>
        <p:xfrm>
          <a:off x="1234440" y="1926431"/>
          <a:ext cx="6635080" cy="390303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3840342362"/>
      </p:ext>
    </p:extLst>
  </p:cSld>
  <p:clrMapOvr>
    <a:masterClrMapping/>
  </p:clrMapOvr>
  <p:transition>
    <p:wipe dir="d"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2086</TotalTime>
  <Words>93</Words>
  <Application>Microsoft Office PowerPoint</Application>
  <PresentationFormat>Apresentação na tela (4:3)</PresentationFormat>
  <Paragraphs>26</Paragraphs>
  <Slides>12</Slides>
  <Notes>0</Notes>
  <HiddenSlides>0</HiddenSlides>
  <MMClips>0</MMClips>
  <ScaleCrop>false</ScaleCrop>
  <HeadingPairs>
    <vt:vector size="6" baseType="variant">
      <vt:variant>
        <vt:lpstr>Fontes usadas</vt:lpstr>
      </vt:variant>
      <vt:variant>
        <vt:i4>3</vt:i4>
      </vt:variant>
      <vt:variant>
        <vt:lpstr>Tema</vt:lpstr>
      </vt:variant>
      <vt:variant>
        <vt:i4>1</vt:i4>
      </vt:variant>
      <vt:variant>
        <vt:lpstr>Títulos de slides</vt:lpstr>
      </vt:variant>
      <vt:variant>
        <vt:i4>12</vt:i4>
      </vt:variant>
    </vt:vector>
  </HeadingPairs>
  <TitlesOfParts>
    <vt:vector size="16" baseType="lpstr">
      <vt:lpstr>Arial</vt:lpstr>
      <vt:lpstr>Calibri</vt:lpstr>
      <vt:lpstr>StarSymbol</vt:lpstr>
      <vt:lpstr>Office Theme</vt:lpstr>
      <vt:lpstr>Estatística de Atendimentos Hospitalares  2025   </vt:lpstr>
      <vt:lpstr>ATENDIMENTOS Pronto Socorro Adulto e Infantil 2025</vt:lpstr>
      <vt:lpstr>Apresentação do PowerPoint</vt:lpstr>
      <vt:lpstr>TAXA DE OCUPAÇÃO HOSPITALAR SUS  2025</vt:lpstr>
      <vt:lpstr>TEMPO MÉDIO DE PERMANÊNCIA SUS  2025</vt:lpstr>
      <vt:lpstr>INTERNAÇÕES  2025 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REFEIÇÕES SERVIDAS 2025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PRESTAÇÃO DE CONTAS   Apresentação para Diretoria    Período de Junho e Dezembro-2016</dc:title>
  <dc:creator>Vanessa</dc:creator>
  <cp:lastModifiedBy>Gerente Financeiro Santa Casa de Misericórdia de Guararema</cp:lastModifiedBy>
  <cp:revision>148</cp:revision>
  <cp:lastPrinted>2022-03-28T19:37:35Z</cp:lastPrinted>
  <dcterms:modified xsi:type="dcterms:W3CDTF">2026-05-28T13:19:25Z</dcterms:modified>
</cp:coreProperties>
</file>